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5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7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9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0.xml" ContentType="application/vnd.openxmlformats-officedocument.theme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1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2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  <p:sldMasterId id="2147483700" r:id="rId2"/>
    <p:sldMasterId id="2147483714" r:id="rId3"/>
    <p:sldMasterId id="2147483728" r:id="rId4"/>
    <p:sldMasterId id="2147483742" r:id="rId5"/>
    <p:sldMasterId id="2147483756" r:id="rId6"/>
    <p:sldMasterId id="2147483770" r:id="rId7"/>
    <p:sldMasterId id="2147483784" r:id="rId8"/>
    <p:sldMasterId id="2147483799" r:id="rId9"/>
    <p:sldMasterId id="2147483827" r:id="rId10"/>
    <p:sldMasterId id="2147483841" r:id="rId11"/>
    <p:sldMasterId id="2147483856" r:id="rId12"/>
    <p:sldMasterId id="2147483870" r:id="rId13"/>
  </p:sldMasterIdLst>
  <p:notesMasterIdLst>
    <p:notesMasterId r:id="rId25"/>
  </p:notesMasterIdLst>
  <p:handoutMasterIdLst>
    <p:handoutMasterId r:id="rId26"/>
  </p:handoutMasterIdLst>
  <p:sldIdLst>
    <p:sldId id="324" r:id="rId14"/>
    <p:sldId id="388" r:id="rId15"/>
    <p:sldId id="424" r:id="rId16"/>
    <p:sldId id="450" r:id="rId17"/>
    <p:sldId id="375" r:id="rId18"/>
    <p:sldId id="378" r:id="rId19"/>
    <p:sldId id="442" r:id="rId20"/>
    <p:sldId id="376" r:id="rId21"/>
    <p:sldId id="429" r:id="rId22"/>
    <p:sldId id="448" r:id="rId23"/>
    <p:sldId id="419" r:id="rId24"/>
  </p:sldIdLst>
  <p:sldSz cx="9144000" cy="6858000" type="screen4x3"/>
  <p:notesSz cx="6797675" cy="9926638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custDataLst>
    <p:tags r:id="rId31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82"/>
    <a:srgbClr val="E87F1D"/>
    <a:srgbClr val="000000"/>
    <a:srgbClr val="EAEAEA"/>
    <a:srgbClr val="7ED6FE"/>
    <a:srgbClr val="F3F3F3"/>
    <a:srgbClr val="666666"/>
    <a:srgbClr val="C7C7C7"/>
    <a:srgbClr val="99CFB8"/>
    <a:srgbClr val="FBAE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879" autoAdjust="0"/>
    <p:restoredTop sz="94684" autoAdjust="0"/>
  </p:normalViewPr>
  <p:slideViewPr>
    <p:cSldViewPr snapToObjects="1" showGuides="1">
      <p:cViewPr>
        <p:scale>
          <a:sx n="80" d="100"/>
          <a:sy n="80" d="100"/>
        </p:scale>
        <p:origin x="-942" y="-48"/>
      </p:cViewPr>
      <p:guideLst>
        <p:guide orient="horz" pos="119"/>
        <p:guide orient="horz" pos="4201"/>
        <p:guide orient="horz" pos="1026"/>
        <p:guide orient="horz" pos="4020"/>
        <p:guide orient="horz" pos="2614"/>
        <p:guide pos="3016"/>
        <p:guide pos="5511"/>
        <p:guide pos="511"/>
        <p:guide pos="5030"/>
      </p:guideLst>
    </p:cSldViewPr>
  </p:slideViewPr>
  <p:outlineViewPr>
    <p:cViewPr>
      <p:scale>
        <a:sx n="33" d="100"/>
        <a:sy n="33" d="100"/>
      </p:scale>
      <p:origin x="0" y="2286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 showGuides="1">
      <p:cViewPr>
        <p:scale>
          <a:sx n="50" d="100"/>
          <a:sy n="50" d="100"/>
        </p:scale>
        <p:origin x="-3413" y="-586"/>
      </p:cViewPr>
      <p:guideLst>
        <p:guide orient="horz" pos="3127"/>
        <p:guide orient="horz" pos="5850"/>
        <p:guide pos="2141"/>
        <p:guide pos="417"/>
        <p:guide pos="386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notesMaster" Target="notesMasters/notesMaster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font" Target="fonts/font2.fntdata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6646981627296588E-3"/>
          <c:y val="2.5543115755476502E-2"/>
          <c:w val="0.99065912073490814"/>
          <c:h val="0.715257157192005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Klinker termelés (ezer t)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2011 (0 % AF)</c:v>
                </c:pt>
                <c:pt idx="1">
                  <c:v>2012 (0 % AF)</c:v>
                </c:pt>
                <c:pt idx="2">
                  <c:v>2013 (0 % AF)</c:v>
                </c:pt>
                <c:pt idx="3">
                  <c:v>2014 (20,5 % AF)</c:v>
                </c:pt>
                <c:pt idx="4">
                  <c:v>2015 (51 % AF)</c:v>
                </c:pt>
                <c:pt idx="5">
                  <c:v>2016 (57% AF)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141</c:v>
                </c:pt>
                <c:pt idx="1">
                  <c:v>388</c:v>
                </c:pt>
                <c:pt idx="2">
                  <c:v>197</c:v>
                </c:pt>
                <c:pt idx="3">
                  <c:v>253</c:v>
                </c:pt>
                <c:pt idx="4">
                  <c:v>382</c:v>
                </c:pt>
                <c:pt idx="5">
                  <c:v>378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Cement termelés (ezer t)</c:v>
                </c:pt>
              </c:strCache>
            </c:strRef>
          </c:tx>
          <c:invertIfNegative val="0"/>
          <c:trendline>
            <c:spPr>
              <a:ln w="50800">
                <a:solidFill>
                  <a:schemeClr val="accent2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Sheet1!$B$1:$G$1</c:f>
              <c:strCache>
                <c:ptCount val="6"/>
                <c:pt idx="0">
                  <c:v>2011 (0 % AF)</c:v>
                </c:pt>
                <c:pt idx="1">
                  <c:v>2012 (0 % AF)</c:v>
                </c:pt>
                <c:pt idx="2">
                  <c:v>2013 (0 % AF)</c:v>
                </c:pt>
                <c:pt idx="3">
                  <c:v>2014 (20,5 % AF)</c:v>
                </c:pt>
                <c:pt idx="4">
                  <c:v>2015 (51 % AF)</c:v>
                </c:pt>
                <c:pt idx="5">
                  <c:v>2016 (57% AF)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53</c:v>
                </c:pt>
                <c:pt idx="1">
                  <c:v>259</c:v>
                </c:pt>
                <c:pt idx="2">
                  <c:v>364</c:v>
                </c:pt>
                <c:pt idx="3">
                  <c:v>331</c:v>
                </c:pt>
                <c:pt idx="4">
                  <c:v>438</c:v>
                </c:pt>
                <c:pt idx="5">
                  <c:v>461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Energiafelhasználás (kWh/t)</c:v>
                </c:pt>
              </c:strCache>
            </c:strRef>
          </c:tx>
          <c:invertIfNegative val="0"/>
          <c:cat>
            <c:strRef>
              <c:f>Sheet1!$B$1:$G$1</c:f>
              <c:strCache>
                <c:ptCount val="6"/>
                <c:pt idx="0">
                  <c:v>2011 (0 % AF)</c:v>
                </c:pt>
                <c:pt idx="1">
                  <c:v>2012 (0 % AF)</c:v>
                </c:pt>
                <c:pt idx="2">
                  <c:v>2013 (0 % AF)</c:v>
                </c:pt>
                <c:pt idx="3">
                  <c:v>2014 (20,5 % AF)</c:v>
                </c:pt>
                <c:pt idx="4">
                  <c:v>2015 (51 % AF)</c:v>
                </c:pt>
                <c:pt idx="5">
                  <c:v>2016 (57% AF)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113.9</c:v>
                </c:pt>
                <c:pt idx="1">
                  <c:v>95.9</c:v>
                </c:pt>
                <c:pt idx="2">
                  <c:v>84.9</c:v>
                </c:pt>
                <c:pt idx="3">
                  <c:v>84.8</c:v>
                </c:pt>
                <c:pt idx="4">
                  <c:v>86.2</c:v>
                </c:pt>
                <c:pt idx="5">
                  <c:v>88</c:v>
                </c:pt>
              </c:numCache>
            </c:numRef>
          </c:val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Tonnánkénti CO2 kibocsátás (kg/t)</c:v>
                </c:pt>
              </c:strCache>
            </c:strRef>
          </c:tx>
          <c:invertIfNegative val="0"/>
          <c:trendline>
            <c:spPr>
              <a:ln w="50800">
                <a:solidFill>
                  <a:schemeClr val="accent5"/>
                </a:solidFill>
              </a:ln>
            </c:spPr>
            <c:trendlineType val="linear"/>
            <c:dispRSqr val="0"/>
            <c:dispEq val="0"/>
          </c:trendline>
          <c:cat>
            <c:strRef>
              <c:f>Sheet1!$B$1:$G$1</c:f>
              <c:strCache>
                <c:ptCount val="6"/>
                <c:pt idx="0">
                  <c:v>2011 (0 % AF)</c:v>
                </c:pt>
                <c:pt idx="1">
                  <c:v>2012 (0 % AF)</c:v>
                </c:pt>
                <c:pt idx="2">
                  <c:v>2013 (0 % AF)</c:v>
                </c:pt>
                <c:pt idx="3">
                  <c:v>2014 (20,5 % AF)</c:v>
                </c:pt>
                <c:pt idx="4">
                  <c:v>2015 (51 % AF)</c:v>
                </c:pt>
                <c:pt idx="5">
                  <c:v>2016 (57% AF)</c:v>
                </c:pt>
              </c:strCache>
            </c:strRef>
          </c:cat>
          <c:val>
            <c:numRef>
              <c:f>Sheet1!$B$5:$G$5</c:f>
              <c:numCache>
                <c:formatCode>General</c:formatCode>
                <c:ptCount val="6"/>
                <c:pt idx="0">
                  <c:v>706</c:v>
                </c:pt>
                <c:pt idx="1">
                  <c:v>641</c:v>
                </c:pt>
                <c:pt idx="2">
                  <c:v>580</c:v>
                </c:pt>
                <c:pt idx="3">
                  <c:v>575</c:v>
                </c:pt>
                <c:pt idx="4">
                  <c:v>551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55242496"/>
        <c:axId val="204604544"/>
      </c:barChart>
      <c:catAx>
        <c:axId val="155242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700"/>
            </a:pPr>
            <a:endParaRPr lang="hu-HU"/>
          </a:p>
        </c:txPr>
        <c:crossAx val="20460454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0460454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extTo"/>
        <c:crossAx val="155242496"/>
        <c:crosses val="autoZero"/>
        <c:crossBetween val="between"/>
      </c:valAx>
    </c:plotArea>
    <c:legend>
      <c:legendPos val="b"/>
      <c:legendEntry>
        <c:idx val="4"/>
        <c:delete val="1"/>
      </c:legendEntry>
      <c:legendEntry>
        <c:idx val="5"/>
        <c:delete val="1"/>
      </c:legendEntry>
      <c:layout>
        <c:manualLayout>
          <c:xMode val="edge"/>
          <c:yMode val="edge"/>
          <c:x val="1.8087072494844647E-2"/>
          <c:y val="0.87853105691818012"/>
          <c:w val="0.95976937521847161"/>
          <c:h val="0.10828580643840105"/>
        </c:manualLayout>
      </c:layout>
      <c:overlay val="0"/>
      <c:spPr>
        <a:solidFill>
          <a:schemeClr val="accent5">
            <a:lumMod val="20000"/>
            <a:lumOff val="80000"/>
          </a:schemeClr>
        </a:solidFill>
      </c:spPr>
    </c:legend>
    <c:plotVisOnly val="1"/>
    <c:dispBlanksAs val="gap"/>
    <c:showDLblsOverMax val="0"/>
  </c:chart>
  <c:txPr>
    <a:bodyPr/>
    <a:lstStyle/>
    <a:p>
      <a:pPr>
        <a:defRPr sz="1800"/>
      </a:pPr>
      <a:endParaRPr lang="hu-H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Header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9E1349-7D43-4B81-9764-931980B920E1}" type="datetimeFigureOut">
              <a:rPr lang="en-US" smtClean="0"/>
              <a:t>5/15/2017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Lafarge | Presentation | Confidential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9" y="9428164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56420-E22A-4D9F-8641-B12008055F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72827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661988" y="0"/>
            <a:ext cx="5473700" cy="266823"/>
          </a:xfrm>
          <a:prstGeom prst="rect">
            <a:avLst/>
          </a:prstGeom>
        </p:spPr>
        <p:txBody>
          <a:bodyPr vert="horz" lIns="0" tIns="45720" rIns="0" bIns="45720" rtlCol="0"/>
          <a:lstStyle>
            <a:lvl1pPr algn="l">
              <a:defRPr sz="1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Header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61988" y="9581735"/>
            <a:ext cx="5394795" cy="138499"/>
          </a:xfrm>
          <a:prstGeom prst="rect">
            <a:avLst/>
          </a:prstGeom>
        </p:spPr>
        <p:txBody>
          <a:bodyPr vert="horz" lIns="91440" tIns="0" rIns="91440" bIns="0" rtlCol="0">
            <a:spAutoFit/>
          </a:bodyPr>
          <a:lstStyle>
            <a:lvl1pPr algn="l">
              <a:defRPr sz="9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5BA11AA-E23C-4F36-9341-EF69B2E8BDDD}" type="datetimeFigureOut">
              <a:rPr lang="fr-FR" smtClean="0"/>
              <a:pPr/>
              <a:t>15/05/2017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61988" y="436563"/>
            <a:ext cx="5473700" cy="4105275"/>
          </a:xfrm>
          <a:prstGeom prst="rect">
            <a:avLst/>
          </a:prstGeom>
          <a:noFill/>
          <a:ln w="9525">
            <a:solidFill>
              <a:schemeClr val="tx2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61988" y="4715154"/>
            <a:ext cx="5454650" cy="4571722"/>
          </a:xfrm>
          <a:prstGeom prst="rect">
            <a:avLst/>
          </a:prstGeom>
        </p:spPr>
        <p:txBody>
          <a:bodyPr vert="horz" lIns="0" tIns="45720" rIns="0" bIns="45720" rtlCol="0"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668339" y="9428585"/>
            <a:ext cx="5394795" cy="138499"/>
          </a:xfrm>
          <a:prstGeom prst="rect">
            <a:avLst/>
          </a:prstGeom>
        </p:spPr>
        <p:txBody>
          <a:bodyPr vert="horz" wrap="square" lIns="91440" tIns="0" rIns="91440" bIns="0" rtlCol="0" anchor="t">
            <a:spAutoFit/>
          </a:bodyPr>
          <a:lstStyle>
            <a:lvl1pPr algn="l">
              <a:defRPr sz="9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Lafarge | </a:t>
            </a:r>
            <a:r>
              <a:rPr lang="fr-FR" dirty="0" err="1" smtClean="0"/>
              <a:t>Presentation</a:t>
            </a:r>
            <a:r>
              <a:rPr lang="fr-FR" dirty="0" smtClean="0"/>
              <a:t> | </a:t>
            </a:r>
            <a:r>
              <a:rPr lang="fr-FR" dirty="0" err="1" smtClean="0"/>
              <a:t>Confidential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86469" y="9428585"/>
            <a:ext cx="574452" cy="138499"/>
          </a:xfrm>
          <a:prstGeom prst="rect">
            <a:avLst/>
          </a:prstGeom>
        </p:spPr>
        <p:txBody>
          <a:bodyPr vert="horz" wrap="square" lIns="91440" tIns="0" rIns="91440" bIns="0" rtlCol="0" anchor="t">
            <a:spAutoFit/>
          </a:bodyPr>
          <a:lstStyle>
            <a:lvl1pPr algn="r">
              <a:defRPr sz="9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8514C398-2200-4E1A-9036-B9175596B1FA}" type="slidenum">
              <a:rPr lang="fr-FR" smtClean="0"/>
              <a:pPr/>
              <a:t>‹#›</a:t>
            </a:fld>
            <a:endParaRPr lang="fr-FR"/>
          </a:p>
        </p:txBody>
      </p:sp>
      <p:cxnSp>
        <p:nvCxnSpPr>
          <p:cNvPr id="9" name="Connecteur droit 8"/>
          <p:cNvCxnSpPr/>
          <p:nvPr/>
        </p:nvCxnSpPr>
        <p:spPr>
          <a:xfrm>
            <a:off x="661988" y="9427816"/>
            <a:ext cx="0" cy="498824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0998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88900" indent="-88900" algn="l" defTabSz="914400" rtl="0" eaLnBrk="1" latinLnBrk="0" hangingPunct="1">
      <a:spcBef>
        <a:spcPts val="600"/>
      </a:spcBef>
      <a:buSzPct val="80000"/>
      <a:buFont typeface="Wingdings" pitchFamily="2" charset="2"/>
      <a:buChar char="§"/>
      <a:defRPr sz="1100" b="1" kern="1200">
        <a:solidFill>
          <a:schemeClr val="tx1"/>
        </a:solidFill>
        <a:latin typeface="+mn-lt"/>
        <a:ea typeface="+mn-ea"/>
        <a:cs typeface="+mn-cs"/>
      </a:defRPr>
    </a:lvl1pPr>
    <a:lvl2pPr marL="266700" indent="-101600" algn="l" defTabSz="914400" rtl="0" eaLnBrk="1" latinLnBrk="0" hangingPunct="1">
      <a:buSzPct val="80000"/>
      <a:buFont typeface="Wingdings" pitchFamily="2" charset="2"/>
      <a:buChar char="§"/>
      <a:defRPr sz="1050" kern="1200">
        <a:solidFill>
          <a:schemeClr val="tx1"/>
        </a:solidFill>
        <a:latin typeface="+mn-lt"/>
        <a:ea typeface="+mn-ea"/>
        <a:cs typeface="+mn-cs"/>
      </a:defRPr>
    </a:lvl2pPr>
    <a:lvl3pPr marL="450850" indent="-114300" algn="l" defTabSz="914400" rtl="0" eaLnBrk="1" latinLnBrk="0" hangingPunct="1">
      <a:buSzPct val="80000"/>
      <a:buFont typeface="Wingdings" pitchFamily="2" charset="2"/>
      <a:buChar char="§"/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628650" indent="-127000" algn="l" defTabSz="914400" rtl="0" eaLnBrk="1" latinLnBrk="0" hangingPunct="1">
      <a:buSzPct val="80000"/>
      <a:buFont typeface="Wingdings" pitchFamily="2" charset="2"/>
      <a:buChar char="§"/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838200" indent="-171450" algn="l" defTabSz="914400" rtl="0" eaLnBrk="1" latinLnBrk="0" hangingPunct="1">
      <a:buFont typeface="Wingdings" pitchFamily="2" charset="2"/>
      <a:buChar char="§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Header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C2675519-E1F0-49CB-B355-0185DC80E5F8}" type="datetime1">
              <a:rPr lang="fr-FR" smtClean="0"/>
              <a:t>15/05/2017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Lafarge | Presentation | Confidential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514C398-2200-4E1A-9036-B9175596B1FA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3013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  <a:latin typeface="Calibri"/>
              </a:rPr>
              <a:t>Header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A97407-C0AC-420D-B6FA-FE3A53FE64DA}" type="datetime1">
              <a:rPr lang="fr-FR" smtClean="0">
                <a:solidFill>
                  <a:prstClr val="black"/>
                </a:solidFill>
                <a:latin typeface="Calibri"/>
              </a:rPr>
              <a:pPr/>
              <a:t>15/05/2017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  <a:latin typeface="Calibri"/>
              </a:rPr>
              <a:t>Lafarge | Presentation | Confidential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514C398-2200-4E1A-9036-B9175596B1F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206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  <a:latin typeface="Calibri"/>
              </a:rPr>
              <a:t>Header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A97407-C0AC-420D-B6FA-FE3A53FE64DA}" type="datetime1">
              <a:rPr lang="fr-FR" smtClean="0">
                <a:solidFill>
                  <a:prstClr val="black"/>
                </a:solidFill>
                <a:latin typeface="Calibri"/>
              </a:rPr>
              <a:pPr/>
              <a:t>15/05/2017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  <a:latin typeface="Calibri"/>
              </a:rPr>
              <a:t>Lafarge | Presentation | Confidential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514C398-2200-4E1A-9036-B9175596B1F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6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2063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Header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ED1100E1-6EA9-4F10-8906-D547983BFB3A}" type="datetime1">
              <a:rPr lang="fr-FR" smtClean="0"/>
              <a:t>15/05/2017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Lafarge | Presentation | Confidential</a:t>
            </a:r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514C398-2200-4E1A-9036-B9175596B1FA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7687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  <a:latin typeface="Calibri"/>
              </a:rPr>
              <a:t>Header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A97407-C0AC-420D-B6FA-FE3A53FE64DA}" type="datetime1">
              <a:rPr lang="fr-FR" smtClean="0">
                <a:solidFill>
                  <a:prstClr val="black"/>
                </a:solidFill>
                <a:latin typeface="Calibri"/>
              </a:rPr>
              <a:pPr/>
              <a:t>15/05/2017</a:t>
            </a:fld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  <a:latin typeface="Calibri"/>
              </a:rPr>
              <a:t>Lafarge | Presentation | Confidential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514C398-2200-4E1A-9036-B9175596B1FA}" type="slidenum">
              <a:rPr lang="fr-FR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fr-FR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3206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Header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D0A97407-C0AC-420D-B6FA-FE3A53FE64DA}" type="datetime1">
              <a:rPr lang="fr-FR" smtClean="0">
                <a:solidFill>
                  <a:prstClr val="black"/>
                </a:solidFill>
              </a:rPr>
              <a:pPr/>
              <a:t>15/05/2017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>
                <a:solidFill>
                  <a:prstClr val="black"/>
                </a:solidFill>
              </a:rPr>
              <a:t>Lafarge | Presentation | Confidential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8514C398-2200-4E1A-9036-B9175596B1FA}" type="slidenum">
              <a:rPr lang="fr-FR" smtClean="0">
                <a:solidFill>
                  <a:prstClr val="black"/>
                </a:solidFill>
              </a:rPr>
              <a:pPr/>
              <a:t>11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206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file:///C:\_Travaux\Lafarge\Developpement%20automatisation\130412%200900\logos\lafarge_bridge_brandBlock_powerPoint_HU.png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7.emf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5.emf"/><Relationship Id="rId4" Type="http://schemas.openxmlformats.org/officeDocument/2006/relationships/image" Target="file:///C:\_Travaux\Lafarge\Developpement%20automatisation\130412%200900\logos\lafarge_bridge_brandBlock_powerPoint_HU.png" TargetMode="Externa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5.emf"/><Relationship Id="rId4" Type="http://schemas.openxmlformats.org/officeDocument/2006/relationships/image" Target="file:///C:\_Travaux\Lafarge\Developpement%20automatisation\130412%200900\logos\lafarge_bridge_brandBlock_powerPoint_HU.png" TargetMode="Externa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emf"/><Relationship Id="rId4" Type="http://schemas.openxmlformats.org/officeDocument/2006/relationships/image" Target="file:///C:\_Travaux\Lafarge\Developpement%20automatisation\130412%200900\logos\lafarge_bridge_brandBlock_powerPoint_HU.png" TargetMode="Externa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1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5.emf"/><Relationship Id="rId4" Type="http://schemas.openxmlformats.org/officeDocument/2006/relationships/image" Target="file:///C:\_Travaux\Lafarge\Developpement%20automatisation\130412%200900\logos\lafarge_bridge_brandBlock_powerPoint_HU.png" TargetMode="Externa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2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5.emf"/><Relationship Id="rId4" Type="http://schemas.openxmlformats.org/officeDocument/2006/relationships/image" Target="file:///C:\_Travaux\Lafarge\Developpement%20automatisation\130412%200900\logos\lafarge_bridge_brandBlock_powerPoint_HU.png" TargetMode="Externa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emf"/><Relationship Id="rId4" Type="http://schemas.openxmlformats.org/officeDocument/2006/relationships/image" Target="file:///C:\_Travaux\Lafarge\Developpement%20automatisation\130412%200900\logos\lafarge_bridge_brandBlock_powerPoint_HU.png" TargetMode="Externa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emf"/><Relationship Id="rId4" Type="http://schemas.openxmlformats.org/officeDocument/2006/relationships/image" Target="file:///C:\_Travaux\Lafarge\Developpement%20automatisation\130412%200900\logos\lafarge_bridge_brandBlock_powerPoint_HU.png" TargetMode="Externa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5.emf"/><Relationship Id="rId4" Type="http://schemas.openxmlformats.org/officeDocument/2006/relationships/image" Target="file:///C:\_Travaux\Lafarge\Developpement%20automatisation\130412%200900\logos\lafarge_bridge_brandBlock_powerPoint_HU.png" TargetMode="Externa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emf"/><Relationship Id="rId4" Type="http://schemas.openxmlformats.org/officeDocument/2006/relationships/image" Target="file:///C:\_Travaux\Lafarge\Developpement%20automatisation\130412%200900\logos\lafarge_bridge_brandBlock_powerPoint_HU.png" TargetMode="Externa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5.emf"/><Relationship Id="rId4" Type="http://schemas.openxmlformats.org/officeDocument/2006/relationships/image" Target="file:///C:\_Travaux\Lafarge\Developpement%20automatisation\130412%200900\logos\lafarge_bridge_brandBlock_powerPoint_HU.png" TargetMode="Externa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5.emf"/><Relationship Id="rId4" Type="http://schemas.openxmlformats.org/officeDocument/2006/relationships/image" Target="file:///C:\_Travaux\Lafarge\Developpement%20automatisation\130412%200900\logos\lafarge_bridge_brandBlock_powerPoint_HU.png" TargetMode="Externa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fault"/>
          <p:cNvPicPr>
            <a:picLocks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2" y="597828"/>
            <a:ext cx="8821626" cy="39004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559126" y="4149080"/>
            <a:ext cx="5401518" cy="661308"/>
          </a:xfrm>
          <a:noFill/>
        </p:spPr>
        <p:txBody>
          <a:bodyPr vert="horz" wrap="square" lIns="108000" tIns="108000" rIns="108000" bIns="108000" rtlCol="0" anchor="t">
            <a:spAutoFit/>
          </a:bodyPr>
          <a:lstStyle>
            <a:lvl1pPr>
              <a:defRPr lang="fr-FR" sz="32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Title</a:t>
            </a:r>
            <a:endParaRPr lang="hu-HU" dirty="0"/>
          </a:p>
        </p:txBody>
      </p:sp>
      <p:sp>
        <p:nvSpPr>
          <p:cNvPr id="13" name="Cadre 12"/>
          <p:cNvSpPr/>
          <p:nvPr userDrawn="1"/>
        </p:nvSpPr>
        <p:spPr>
          <a:xfrm>
            <a:off x="0" y="0"/>
            <a:ext cx="9143605" cy="6858000"/>
          </a:xfrm>
          <a:prstGeom prst="frame">
            <a:avLst>
              <a:gd name="adj1" fmla="val 2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chemeClr val="tx1"/>
              </a:solidFill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078112" y="155777"/>
            <a:ext cx="0" cy="4751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71273" y="435475"/>
            <a:ext cx="6813852" cy="276999"/>
          </a:xfrm>
        </p:spPr>
        <p:txBody>
          <a:bodyPr wrap="none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98438" indent="0">
              <a:buNone/>
              <a:defRPr sz="1200">
                <a:solidFill>
                  <a:schemeClr val="bg1"/>
                </a:solidFill>
              </a:defRPr>
            </a:lvl2pPr>
            <a:lvl3pPr marL="395288" indent="0">
              <a:buNone/>
              <a:defRPr sz="1200">
                <a:solidFill>
                  <a:schemeClr val="bg1"/>
                </a:solidFill>
              </a:defRPr>
            </a:lvl3pPr>
            <a:lvl4pPr marL="581025" indent="0">
              <a:buNone/>
              <a:defRPr sz="1200">
                <a:solidFill>
                  <a:schemeClr val="bg1"/>
                </a:solidFill>
              </a:defRPr>
            </a:lvl4pPr>
            <a:lvl5pPr marL="10509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ACTIVITY OR COUNTRY</a:t>
            </a:r>
            <a:endParaRPr lang="hu-HU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4" y="5833397"/>
            <a:ext cx="1980000" cy="6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228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80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/>
              <a:t>Vállalkozók Napja</a:t>
            </a:r>
            <a:endParaRPr lang="hu-HU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06418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806418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8" hasCustomPrompt="1"/>
          </p:nvPr>
        </p:nvSpPr>
        <p:spPr>
          <a:xfrm>
            <a:off x="4861022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9" hasCustomPrompt="1"/>
          </p:nvPr>
        </p:nvSpPr>
        <p:spPr>
          <a:xfrm>
            <a:off x="4861022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4861022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4861021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806417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806417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99957E1D-E859-4705-9852-4AC9F75D6D72}" type="datetime1">
              <a:rPr lang="hu-HU" smtClean="0"/>
              <a:t>2017. 05. 15.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89698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8710" y="1628801"/>
            <a:ext cx="5832896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511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6785745" y="1628775"/>
            <a:ext cx="1960587" cy="4584700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785745" y="6213474"/>
            <a:ext cx="1962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21F64C7-D11B-492C-A1CA-B1C277648C77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156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402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60032" y="1628775"/>
            <a:ext cx="3888681" cy="2160265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4860032" y="4040776"/>
            <a:ext cx="3888681" cy="215999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32" y="6200774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4860032" y="3789040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EE125FB-D436-4BE0-A0D4-163216408AF6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03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80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06418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806418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8" hasCustomPrompt="1"/>
          </p:nvPr>
        </p:nvSpPr>
        <p:spPr>
          <a:xfrm>
            <a:off x="4861022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9" hasCustomPrompt="1"/>
          </p:nvPr>
        </p:nvSpPr>
        <p:spPr>
          <a:xfrm>
            <a:off x="4861022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4861022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4861021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806417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806417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2EAA80D-BACA-4225-BAA4-68823987EB37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409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6" hasCustomPrompt="1"/>
          </p:nvPr>
        </p:nvSpPr>
        <p:spPr>
          <a:xfrm>
            <a:off x="811213" y="1628775"/>
            <a:ext cx="7937500" cy="47529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table</a:t>
            </a:r>
          </a:p>
          <a:p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E2A6EF8-F47F-444E-959F-8412A8750EBC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542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49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1059FC2-764F-4757-9ADE-1ACD42B53118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47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180A099-E1A8-46DB-805E-B31F92E60612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85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nd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tx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rgbClr val="AA1E2D"/>
              </a:buClr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5F5046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636" y="3700078"/>
            <a:ext cx="8242787" cy="1133078"/>
          </a:xfrm>
        </p:spPr>
        <p:txBody>
          <a:bodyPr anchor="t"/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636" y="4879208"/>
            <a:ext cx="6181666" cy="1538124"/>
          </a:xfrm>
        </p:spPr>
        <p:txBody>
          <a:bodyPr anchor="t"/>
          <a:lstStyle>
            <a:lvl1pPr marL="0" indent="0" algn="l">
              <a:buNone/>
              <a:defRPr sz="20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3429000"/>
          </a:xfrm>
          <a:noFill/>
        </p:spPr>
        <p:txBody>
          <a:bodyPr bIns="540000" anchor="ctr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de-DE"/>
          </a:p>
        </p:txBody>
      </p:sp>
      <p:sp>
        <p:nvSpPr>
          <p:cNvPr id="7" name="Status" hidden="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 rot="16200000">
            <a:off x="8159099" y="4206971"/>
            <a:ext cx="1501030" cy="2559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2200"/>
              </a:lnSpc>
            </a:pPr>
            <a:r>
              <a:rPr lang="en-GB" sz="2200" b="1" dirty="0" smtClean="0">
                <a:solidFill>
                  <a:srgbClr val="AA1E2D"/>
                </a:solidFill>
              </a:rPr>
              <a:t>DRAFT</a:t>
            </a:r>
            <a:endParaRPr lang="en-GB" sz="2200" b="1" dirty="0">
              <a:solidFill>
                <a:srgbClr val="AA1E2D"/>
              </a:solidFill>
            </a:endParaRPr>
          </a:p>
        </p:txBody>
      </p:sp>
      <p:pic>
        <p:nvPicPr>
          <p:cNvPr id="11" name="Bild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7139354" y="5344192"/>
            <a:ext cx="1806820" cy="131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280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77" y="1448780"/>
            <a:ext cx="8176846" cy="4734052"/>
          </a:xfrm>
        </p:spPr>
        <p:txBody>
          <a:bodyPr/>
          <a:lstStyle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en-GB" smtClean="0">
                <a:solidFill>
                  <a:srgbClr val="5F5046"/>
                </a:solidFill>
              </a:rPr>
              <a:pPr/>
              <a:t>‹#›</a:t>
            </a:fld>
            <a:endParaRPr lang="en-GB" dirty="0">
              <a:solidFill>
                <a:srgbClr val="5F5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536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Hider"/>
          <p:cNvSpPr/>
          <p:nvPr userDrawn="1">
            <p:custDataLst>
              <p:tags r:id="rId1"/>
            </p:custDataLst>
          </p:nvPr>
        </p:nvSpPr>
        <p:spPr bwMode="white">
          <a:xfrm>
            <a:off x="431579" y="1113322"/>
            <a:ext cx="8261494" cy="8343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 smtClean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Picture Placeholder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tIns="3636000"/>
          <a:lstStyle>
            <a:lvl1pPr marL="0" indent="0" algn="ctr">
              <a:buFontTx/>
              <a:buNone/>
              <a:defRPr sz="1800">
                <a:solidFill>
                  <a:srgbClr val="96969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fr-FR" noProof="0" smtClean="0"/>
              <a:t>Faire glisser l'image vers l'espace réservé ou cliquer sur l'icône pour l'ajouter</a:t>
            </a:r>
            <a:endParaRPr lang="en-US" noProof="0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17282" y="1943998"/>
            <a:ext cx="8109438" cy="1052954"/>
          </a:xfrm>
        </p:spPr>
        <p:txBody>
          <a:bodyPr bIns="0" anchor="t" anchorCtr="0"/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GB" dirty="0" smtClean="0"/>
              <a:t>Click to add section title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485B633-6863-4B84-8019-F125347A66EC}" type="slidenum">
              <a:rPr lang="en-GB" smtClean="0">
                <a:solidFill>
                  <a:srgbClr val="5F5046"/>
                </a:solidFill>
              </a:rPr>
              <a:pPr/>
              <a:t>‹#›</a:t>
            </a:fld>
            <a:endParaRPr lang="en-GB" dirty="0">
              <a:solidFill>
                <a:srgbClr val="5F5046"/>
              </a:solidFill>
            </a:endParaRPr>
          </a:p>
        </p:txBody>
      </p:sp>
      <p:sp>
        <p:nvSpPr>
          <p:cNvPr id="10" name="Status" hidden="1"/>
          <p:cNvSpPr txBox="1">
            <a:spLocks/>
          </p:cNvSpPr>
          <p:nvPr userDrawn="1">
            <p:custDataLst>
              <p:tags r:id="rId2"/>
            </p:custDataLst>
          </p:nvPr>
        </p:nvSpPr>
        <p:spPr>
          <a:xfrm rot="16200000">
            <a:off x="8159099" y="775173"/>
            <a:ext cx="1501030" cy="2559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2200"/>
              </a:lnSpc>
            </a:pPr>
            <a:r>
              <a:rPr lang="en-GB" sz="2200" b="1" dirty="0" smtClean="0">
                <a:solidFill>
                  <a:srgbClr val="AA1E2D"/>
                </a:solidFill>
              </a:rPr>
              <a:t>DRAFT</a:t>
            </a:r>
            <a:endParaRPr lang="en-GB" sz="2200" b="1" dirty="0">
              <a:solidFill>
                <a:srgbClr val="AA1E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7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2 Contents" preserve="1" userDrawn="1">
  <p:cSld name="Title and 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77" y="1448780"/>
            <a:ext cx="3988193" cy="4734052"/>
          </a:xfrm>
        </p:spPr>
        <p:txBody>
          <a:bodyPr/>
          <a:lstStyle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en-GB" smtClean="0">
                <a:solidFill>
                  <a:srgbClr val="5F5046"/>
                </a:solidFill>
              </a:rPr>
              <a:pPr/>
              <a:t>‹#›</a:t>
            </a:fld>
            <a:endParaRPr lang="en-GB" dirty="0">
              <a:solidFill>
                <a:srgbClr val="5F5046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71647" y="1448781"/>
            <a:ext cx="3988777" cy="4734053"/>
          </a:xfrm>
        </p:spPr>
        <p:txBody>
          <a:bodyPr/>
          <a:lstStyle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2430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/>
              <a:t>Vállalkozók Napja</a:t>
            </a:r>
            <a:endParaRPr lang="hu-HU" dirty="0"/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6" hasCustomPrompt="1"/>
          </p:nvPr>
        </p:nvSpPr>
        <p:spPr>
          <a:xfrm>
            <a:off x="811213" y="1628775"/>
            <a:ext cx="7937500" cy="47529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table</a:t>
            </a:r>
          </a:p>
          <a:p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E41DF3B9-3B44-47A5-ADBF-78C74DBF2B27}" type="datetime1">
              <a:rPr lang="hu-HU" smtClean="0"/>
              <a:t>2017. 05. 15.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22280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Picture" preserve="1" userDrawn="1">
  <p:cSld name="Title, 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577" y="1448781"/>
            <a:ext cx="3988193" cy="4734053"/>
          </a:xfrm>
        </p:spPr>
        <p:txBody>
          <a:bodyPr/>
          <a:lstStyle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en-GB" smtClean="0">
                <a:solidFill>
                  <a:srgbClr val="5F5046"/>
                </a:solidFill>
              </a:rPr>
              <a:pPr/>
              <a:t>‹#›</a:t>
            </a:fld>
            <a:endParaRPr lang="en-GB" dirty="0">
              <a:solidFill>
                <a:srgbClr val="5F5046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671647" y="1448781"/>
            <a:ext cx="3988777" cy="4734053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5622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s and Picture" preserve="1" userDrawn="1">
  <p:cSld name="Title, 2 Contents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162" y="1448781"/>
            <a:ext cx="3988193" cy="4732613"/>
          </a:xfrm>
        </p:spPr>
        <p:txBody>
          <a:bodyPr/>
          <a:lstStyle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en-GB" smtClean="0">
                <a:solidFill>
                  <a:srgbClr val="5F5046"/>
                </a:solidFill>
              </a:rPr>
              <a:pPr/>
              <a:t>‹#›</a:t>
            </a:fld>
            <a:endParaRPr lang="en-GB" dirty="0">
              <a:solidFill>
                <a:srgbClr val="5F5046"/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4"/>
          </p:nvPr>
        </p:nvSpPr>
        <p:spPr>
          <a:xfrm>
            <a:off x="4671647" y="4077073"/>
            <a:ext cx="3988777" cy="2105679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671647" y="1448780"/>
            <a:ext cx="3988777" cy="2376264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5356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Picture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en-GB" smtClean="0">
                <a:solidFill>
                  <a:srgbClr val="5F5046"/>
                </a:solidFill>
              </a:rPr>
              <a:pPr/>
              <a:t>‹#›</a:t>
            </a:fld>
            <a:endParaRPr lang="en-GB" dirty="0">
              <a:solidFill>
                <a:srgbClr val="5F5046"/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83577" y="1268414"/>
            <a:ext cx="8176846" cy="4912979"/>
          </a:xfr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425401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en-GB" smtClean="0">
                <a:solidFill>
                  <a:srgbClr val="5F5046"/>
                </a:solidFill>
              </a:rPr>
              <a:pPr/>
              <a:t>‹#›</a:t>
            </a:fld>
            <a:endParaRPr lang="en-GB" dirty="0">
              <a:solidFill>
                <a:srgbClr val="5F5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438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747071" y="6417333"/>
            <a:ext cx="2924575" cy="165731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5F5046"/>
                </a:solidFill>
              </a:rPr>
              <a:t>Vállalkozók Napja</a:t>
            </a:r>
            <a:endParaRPr lang="en-GB" dirty="0">
              <a:solidFill>
                <a:srgbClr val="5F504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en-GB" smtClean="0">
                <a:solidFill>
                  <a:srgbClr val="5F5046"/>
                </a:solidFill>
              </a:rPr>
              <a:pPr/>
              <a:t>‹#›</a:t>
            </a:fld>
            <a:endParaRPr lang="en-GB" dirty="0">
              <a:solidFill>
                <a:srgbClr val="5F5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179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747071" y="6417333"/>
            <a:ext cx="2924575" cy="165731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srgbClr val="5F5046"/>
                </a:solidFill>
              </a:rPr>
              <a:t>Vállalkozók Napja</a:t>
            </a:r>
            <a:endParaRPr lang="en-GB" dirty="0">
              <a:solidFill>
                <a:srgbClr val="5F504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E2B5F-19B1-41F4-9C65-D0E69646D5F3}" type="slidenum">
              <a:rPr lang="en-GB" smtClean="0">
                <a:solidFill>
                  <a:srgbClr val="5F5046"/>
                </a:solidFill>
              </a:rPr>
              <a:pPr/>
              <a:t>‹#›</a:t>
            </a:fld>
            <a:endParaRPr lang="en-GB" dirty="0">
              <a:solidFill>
                <a:srgbClr val="5F5046"/>
              </a:solidFill>
            </a:endParaRPr>
          </a:p>
        </p:txBody>
      </p:sp>
      <p:sp>
        <p:nvSpPr>
          <p:cNvPr id="5" name="Hider"/>
          <p:cNvSpPr/>
          <p:nvPr userDrawn="1"/>
        </p:nvSpPr>
        <p:spPr bwMode="white">
          <a:xfrm>
            <a:off x="417692" y="1088740"/>
            <a:ext cx="8304277" cy="13046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rgbClr val="AA1E2D"/>
              </a:buClr>
              <a:buFont typeface="Arial" panose="020B0604020202020204" pitchFamily="34" charset="0"/>
              <a:buChar char="•"/>
            </a:pPr>
            <a:endParaRPr lang="en-GB" dirty="0" smtClean="0">
              <a:solidFill>
                <a:srgbClr val="5F5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9163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ctrTitle"/>
          </p:nvPr>
        </p:nvSpPr>
        <p:spPr>
          <a:xfrm>
            <a:off x="417636" y="3700078"/>
            <a:ext cx="8242800" cy="1132920"/>
          </a:xfrm>
          <a:prstGeom prst="rect">
            <a:avLst/>
          </a:prstGeom>
          <a:noFill/>
          <a:ln>
            <a:noFill/>
          </a:ln>
        </p:spPr>
        <p:txBody>
          <a:bodyPr lIns="92111" tIns="92111" rIns="92111" bIns="92111" anchor="t" anchorCtr="0"/>
          <a:lstStyle>
            <a:lvl1pPr marL="0" marR="0" lvl="0" indent="0" algn="l" rtl="0">
              <a:lnSpc>
                <a:spcPct val="9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/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ubTitle" idx="1"/>
          </p:nvPr>
        </p:nvSpPr>
        <p:spPr>
          <a:xfrm>
            <a:off x="417635" y="4879207"/>
            <a:ext cx="6181800" cy="1538280"/>
          </a:xfrm>
          <a:prstGeom prst="rect">
            <a:avLst/>
          </a:prstGeom>
          <a:noFill/>
          <a:ln>
            <a:noFill/>
          </a:ln>
        </p:spPr>
        <p:txBody>
          <a:bodyPr lIns="92111" tIns="92111" rIns="92111" bIns="92111" anchor="t" anchorCtr="0"/>
          <a:lstStyle>
            <a:lvl1pPr marL="0" marR="0" lvl="0" indent="0" algn="l" rtl="0">
              <a:spcBef>
                <a:spcPts val="1241"/>
              </a:spcBef>
              <a:buClr>
                <a:schemeClr val="dk1"/>
              </a:buClr>
              <a:buFont typeface="Arial"/>
              <a:buNone/>
              <a:defRPr b="0">
                <a:solidFill>
                  <a:schemeClr val="dk1"/>
                </a:solidFill>
              </a:defRPr>
            </a:lvl1pPr>
            <a:lvl2pPr marL="458466" marR="0" lvl="1" indent="0" algn="ctr" rtl="0">
              <a:spcBef>
                <a:spcPts val="1241"/>
              </a:spcBef>
              <a:buClr>
                <a:schemeClr val="accent1"/>
              </a:buClr>
              <a:buFont typeface="Arial"/>
              <a:buNone/>
              <a:defRPr/>
            </a:lvl2pPr>
            <a:lvl3pPr marL="916931" marR="0" lvl="2" indent="0" algn="ctr" rtl="0">
              <a:spcBef>
                <a:spcPts val="564"/>
              </a:spcBef>
              <a:buClr>
                <a:schemeClr val="accent1"/>
              </a:buClr>
              <a:buFont typeface="Arial"/>
              <a:buNone/>
              <a:defRPr/>
            </a:lvl3pPr>
            <a:lvl4pPr marL="1375397" marR="0" lvl="3" indent="0" algn="ctr" rtl="0">
              <a:spcBef>
                <a:spcPts val="564"/>
              </a:spcBef>
              <a:buClr>
                <a:schemeClr val="accent1"/>
              </a:buClr>
              <a:buFont typeface="Arial"/>
              <a:buNone/>
              <a:defRPr/>
            </a:lvl4pPr>
            <a:lvl5pPr marL="1848189" marR="0" lvl="4" indent="0" algn="ctr" rtl="0">
              <a:spcBef>
                <a:spcPts val="564"/>
              </a:spcBef>
              <a:buClr>
                <a:schemeClr val="accent1"/>
              </a:buClr>
              <a:buFont typeface="Arial"/>
              <a:buNone/>
              <a:defRPr/>
            </a:lvl5pPr>
            <a:lvl6pPr marL="2306655" marR="0" lvl="5" indent="0" algn="ctr" rtl="0">
              <a:spcBef>
                <a:spcPts val="451"/>
              </a:spcBef>
              <a:buClr>
                <a:srgbClr val="B4ADA9"/>
              </a:buClr>
              <a:buFont typeface="Arial"/>
              <a:buNone/>
              <a:defRPr/>
            </a:lvl6pPr>
            <a:lvl7pPr marL="2765120" marR="0" lvl="6" indent="0" algn="ctr" rtl="0">
              <a:spcBef>
                <a:spcPts val="451"/>
              </a:spcBef>
              <a:buClr>
                <a:srgbClr val="B4ADA9"/>
              </a:buClr>
              <a:buFont typeface="Arial"/>
              <a:buNone/>
              <a:defRPr/>
            </a:lvl7pPr>
            <a:lvl8pPr marL="3223586" marR="0" lvl="7" indent="0" algn="ctr" rtl="0">
              <a:spcBef>
                <a:spcPts val="451"/>
              </a:spcBef>
              <a:buClr>
                <a:srgbClr val="B4ADA9"/>
              </a:buClr>
              <a:buFont typeface="Arial"/>
              <a:buNone/>
              <a:defRPr/>
            </a:lvl8pPr>
            <a:lvl9pPr marL="3682051" marR="0" lvl="8" indent="0" algn="ctr" rtl="0">
              <a:spcBef>
                <a:spcPts val="451"/>
              </a:spcBef>
              <a:buClr>
                <a:srgbClr val="B4ADA9"/>
              </a:buClr>
              <a:buFont typeface="Arial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3413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0" y="3"/>
            <a:ext cx="9144000" cy="6857999"/>
          </a:xfrm>
          <a:prstGeom prst="rect">
            <a:avLst/>
          </a:prstGeom>
          <a:solidFill>
            <a:srgbClr val="FFFFFF"/>
          </a:solidFill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103138" tIns="103138" rIns="103138" bIns="103138" anchor="ctr" anchorCtr="0">
            <a:noAutofit/>
          </a:bodyPr>
          <a:lstStyle/>
          <a:p>
            <a:endParaRPr>
              <a:solidFill>
                <a:srgbClr val="5F5046"/>
              </a:solidFill>
            </a:endParaRPr>
          </a:p>
        </p:txBody>
      </p:sp>
      <p:pic>
        <p:nvPicPr>
          <p:cNvPr id="77" name="Shape 77"/>
          <p:cNvPicPr preferRelativeResize="0"/>
          <p:nvPr/>
        </p:nvPicPr>
        <p:blipFill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4176" y="1922471"/>
            <a:ext cx="4115649" cy="3013048"/>
          </a:xfrm>
          <a:prstGeom prst="rect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37418138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fault"/>
          <p:cNvPicPr>
            <a:picLocks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2" y="597830"/>
            <a:ext cx="8821626" cy="39004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559126" y="4149080"/>
            <a:ext cx="5401518" cy="550508"/>
          </a:xfrm>
          <a:noFill/>
        </p:spPr>
        <p:txBody>
          <a:bodyPr vert="horz" wrap="square" lIns="108000" tIns="108000" rIns="108000" bIns="108000" rtlCol="0" anchor="t">
            <a:spAutoFit/>
          </a:bodyPr>
          <a:lstStyle>
            <a:lvl1pPr>
              <a:defRPr lang="fr-FR" sz="24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/>
              <a:t>Title</a:t>
            </a:r>
            <a:endParaRPr lang="hu-HU" dirty="0"/>
          </a:p>
        </p:txBody>
      </p:sp>
      <p:sp>
        <p:nvSpPr>
          <p:cNvPr id="13" name="Cadre 12"/>
          <p:cNvSpPr/>
          <p:nvPr userDrawn="1"/>
        </p:nvSpPr>
        <p:spPr>
          <a:xfrm>
            <a:off x="1" y="0"/>
            <a:ext cx="9143605" cy="6858000"/>
          </a:xfrm>
          <a:prstGeom prst="frame">
            <a:avLst>
              <a:gd name="adj1" fmla="val 2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1350">
              <a:solidFill>
                <a:srgbClr val="000000"/>
              </a:solidFill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078112" y="155779"/>
            <a:ext cx="0" cy="4751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71273" y="435477"/>
            <a:ext cx="6813852" cy="276999"/>
          </a:xfrm>
        </p:spPr>
        <p:txBody>
          <a:bodyPr wrap="none">
            <a:noAutofit/>
          </a:bodyPr>
          <a:lstStyle>
            <a:lvl1pPr marL="0" indent="0">
              <a:buNone/>
              <a:defRPr sz="900">
                <a:solidFill>
                  <a:schemeClr val="bg1"/>
                </a:solidFill>
              </a:defRPr>
            </a:lvl1pPr>
            <a:lvl2pPr marL="148829" indent="0">
              <a:buNone/>
              <a:defRPr sz="900">
                <a:solidFill>
                  <a:schemeClr val="bg1"/>
                </a:solidFill>
              </a:defRPr>
            </a:lvl2pPr>
            <a:lvl3pPr marL="296466" indent="0">
              <a:buNone/>
              <a:defRPr sz="900">
                <a:solidFill>
                  <a:schemeClr val="bg1"/>
                </a:solidFill>
              </a:defRPr>
            </a:lvl3pPr>
            <a:lvl4pPr marL="435769" indent="0">
              <a:buNone/>
              <a:defRPr sz="900">
                <a:solidFill>
                  <a:schemeClr val="bg1"/>
                </a:solidFill>
              </a:defRPr>
            </a:lvl4pPr>
            <a:lvl5pPr marL="788194" indent="0">
              <a:buNone/>
              <a:defRPr sz="9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/>
              <a:t>ACTIVITY OR COUNTRY</a:t>
            </a:r>
            <a:endParaRPr lang="hu-HU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4" y="5833399"/>
            <a:ext cx="1980000" cy="6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59430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4" y="981075"/>
            <a:ext cx="7937500" cy="253916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1650" b="0">
                <a:solidFill>
                  <a:schemeClr val="tx2"/>
                </a:solidFill>
              </a:defRPr>
            </a:lvl1pPr>
            <a:lvl2pPr marL="201216" indent="0">
              <a:buNone/>
              <a:defRPr>
                <a:solidFill>
                  <a:schemeClr val="tx2"/>
                </a:solidFill>
              </a:defRPr>
            </a:lvl2pPr>
            <a:lvl3pPr marL="432197" indent="0">
              <a:buNone/>
              <a:defRPr>
                <a:solidFill>
                  <a:schemeClr val="tx2"/>
                </a:solidFill>
              </a:defRPr>
            </a:lvl3pPr>
            <a:lvl4pPr marL="607219" indent="0">
              <a:buNone/>
              <a:defRPr>
                <a:solidFill>
                  <a:schemeClr val="tx2"/>
                </a:solidFill>
              </a:defRPr>
            </a:lvl4pPr>
            <a:lvl5pPr marL="788194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11C62A5-5BBC-47A4-BD86-B182FDD6FF59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7453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49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/>
              <a:t>Vállalkozók Napja</a:t>
            </a:r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DB61D07-205C-452B-9A57-74EC5E869CC7}" type="datetime1">
              <a:rPr lang="hu-HU" smtClean="0"/>
              <a:t>2017. 05. 15.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5318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72000">
            <a:normAutofit/>
          </a:bodyPr>
          <a:lstStyle>
            <a:lvl1pPr marL="136922" indent="-132160">
              <a:spcBef>
                <a:spcPts val="45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>
                <a:tab pos="5850731" algn="r"/>
              </a:tabLst>
              <a:defRPr sz="1350" b="0" u="none" baseline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</a:defRPr>
            </a:lvl1pPr>
            <a:lvl2pPr marL="267891" marR="0" indent="-130969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>
                <a:tab pos="5850731" algn="r"/>
              </a:tabLst>
              <a:defRPr sz="1200" b="0">
                <a:solidFill>
                  <a:schemeClr val="tx2">
                    <a:lumMod val="75000"/>
                  </a:schemeClr>
                </a:solidFill>
              </a:defRPr>
            </a:lvl2pPr>
            <a:lvl3pPr marL="406004" indent="-138113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5850731" algn="r"/>
              </a:tabLst>
              <a:defRPr sz="1050" b="0">
                <a:solidFill>
                  <a:schemeClr val="tx2">
                    <a:lumMod val="75000"/>
                  </a:schemeClr>
                </a:solidFill>
              </a:defRPr>
            </a:lvl3pPr>
            <a:lvl4pPr marL="536972" indent="-101204">
              <a:buClr>
                <a:schemeClr val="tx2"/>
              </a:buClr>
              <a:tabLst>
                <a:tab pos="5850731" algn="r"/>
              </a:tabLst>
              <a:defRPr>
                <a:solidFill>
                  <a:schemeClr val="tx2">
                    <a:lumMod val="75000"/>
                  </a:schemeClr>
                </a:solidFill>
              </a:defRPr>
            </a:lvl4pPr>
          </a:lstStyle>
          <a:p>
            <a:pPr lvl="0"/>
            <a:r>
              <a:rPr lang="hu-HU"/>
              <a:t>Chapter	page</a:t>
            </a:r>
          </a:p>
          <a:p>
            <a:pPr lvl="1"/>
            <a:r>
              <a:rPr lang="hu-HU"/>
              <a:t>Chapter</a:t>
            </a:r>
          </a:p>
          <a:p>
            <a:pPr lvl="2"/>
            <a:r>
              <a:rPr lang="hu-HU"/>
              <a:t>Chapter</a:t>
            </a:r>
          </a:p>
          <a:p>
            <a:pPr lvl="3"/>
            <a:r>
              <a:rPr lang="hu-HU"/>
              <a:t>Chapter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3525211-97A2-4494-B723-6E5E8302FA4D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4" y="981075"/>
            <a:ext cx="7937500" cy="253916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1650" b="0">
                <a:solidFill>
                  <a:schemeClr val="tx2"/>
                </a:solidFill>
              </a:defRPr>
            </a:lvl1pPr>
            <a:lvl2pPr marL="201216" indent="0">
              <a:buNone/>
              <a:defRPr>
                <a:solidFill>
                  <a:schemeClr val="tx2"/>
                </a:solidFill>
              </a:defRPr>
            </a:lvl2pPr>
            <a:lvl3pPr marL="432197" indent="0">
              <a:buNone/>
              <a:defRPr>
                <a:solidFill>
                  <a:schemeClr val="tx2"/>
                </a:solidFill>
              </a:defRPr>
            </a:lvl3pPr>
            <a:lvl4pPr marL="607219" indent="0">
              <a:buNone/>
              <a:defRPr>
                <a:solidFill>
                  <a:schemeClr val="tx2"/>
                </a:solidFill>
              </a:defRPr>
            </a:lvl4pPr>
            <a:lvl5pPr marL="788194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8606196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100800"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4" y="981075"/>
            <a:ext cx="7937500" cy="253916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1650" b="0">
                <a:solidFill>
                  <a:schemeClr val="tx2"/>
                </a:solidFill>
              </a:defRPr>
            </a:lvl1pPr>
            <a:lvl2pPr marL="201216" indent="0">
              <a:buNone/>
              <a:defRPr>
                <a:solidFill>
                  <a:schemeClr val="tx2"/>
                </a:solidFill>
              </a:defRPr>
            </a:lvl2pPr>
            <a:lvl3pPr marL="432197" indent="0">
              <a:buNone/>
              <a:defRPr>
                <a:solidFill>
                  <a:schemeClr val="tx2"/>
                </a:solidFill>
              </a:defRPr>
            </a:lvl3pPr>
            <a:lvl4pPr marL="607219" indent="0">
              <a:buNone/>
              <a:defRPr>
                <a:solidFill>
                  <a:schemeClr val="tx2"/>
                </a:solidFill>
              </a:defRPr>
            </a:lvl4pPr>
            <a:lvl5pPr marL="788194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D15934-1DCB-464D-9F1A-9BA1D024F843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4261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811214" y="1628775"/>
            <a:ext cx="3689350" cy="4752976"/>
          </a:xfrm>
        </p:spPr>
        <p:txBody>
          <a:bodyPr/>
          <a:lstStyle/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76825" y="1628775"/>
            <a:ext cx="3671888" cy="4752976"/>
          </a:xfrm>
        </p:spPr>
        <p:txBody>
          <a:bodyPr/>
          <a:lstStyle/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Title</a:t>
            </a:r>
            <a:endParaRPr lang="hu-HU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4" y="981075"/>
            <a:ext cx="7937500" cy="253916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1650" b="0">
                <a:solidFill>
                  <a:schemeClr val="tx2"/>
                </a:solidFill>
              </a:defRPr>
            </a:lvl1pPr>
            <a:lvl2pPr marL="201216" indent="0">
              <a:buNone/>
              <a:defRPr>
                <a:solidFill>
                  <a:schemeClr val="tx2"/>
                </a:solidFill>
              </a:defRPr>
            </a:lvl2pPr>
            <a:lvl3pPr marL="432197" indent="0">
              <a:buNone/>
              <a:defRPr>
                <a:solidFill>
                  <a:schemeClr val="tx2"/>
                </a:solidFill>
              </a:defRPr>
            </a:lvl3pPr>
            <a:lvl4pPr marL="607219" indent="0">
              <a:buNone/>
              <a:defRPr>
                <a:solidFill>
                  <a:schemeClr val="tx2"/>
                </a:solidFill>
              </a:defRPr>
            </a:lvl4pPr>
            <a:lvl5pPr marL="788194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5D8DF4D-6F8F-451C-9537-D35CE9E270F8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48501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8000" cy="253916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1650" b="0">
                <a:solidFill>
                  <a:schemeClr val="tx2"/>
                </a:solidFill>
              </a:defRPr>
            </a:lvl1pPr>
            <a:lvl2pPr marL="201216" indent="0">
              <a:buNone/>
              <a:defRPr>
                <a:solidFill>
                  <a:schemeClr val="tx2"/>
                </a:solidFill>
              </a:defRPr>
            </a:lvl2pPr>
            <a:lvl3pPr marL="432197" indent="0">
              <a:buNone/>
              <a:defRPr>
                <a:solidFill>
                  <a:schemeClr val="tx2"/>
                </a:solidFill>
              </a:defRPr>
            </a:lvl3pPr>
            <a:lvl4pPr marL="607219" indent="0">
              <a:buNone/>
              <a:defRPr>
                <a:solidFill>
                  <a:schemeClr val="tx2"/>
                </a:solidFill>
              </a:defRPr>
            </a:lvl4pPr>
            <a:lvl5pPr marL="788194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11214" y="1628775"/>
            <a:ext cx="7937500" cy="4586287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811213" y="6215062"/>
            <a:ext cx="7938000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750" b="0" i="1" smtClean="0">
                <a:solidFill>
                  <a:schemeClr val="tx1"/>
                </a:solidFill>
              </a:defRPr>
            </a:lvl1pPr>
            <a:lvl2pPr>
              <a:defRPr lang="fr-FR" sz="1350" smtClean="0"/>
            </a:lvl2pPr>
            <a:lvl3pPr>
              <a:defRPr lang="fr-FR" sz="1350" smtClean="0"/>
            </a:lvl3pPr>
            <a:lvl4pPr>
              <a:defRPr lang="fr-FR" sz="1350" smtClean="0"/>
            </a:lvl4pPr>
            <a:lvl5pPr>
              <a:defRPr lang="en-US" sz="135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4B117DED-5EFC-46AC-908D-FC5745FB7EBA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77937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4" y="1628801"/>
            <a:ext cx="3904803" cy="475295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6806" cy="253916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1650" b="0">
                <a:solidFill>
                  <a:schemeClr val="tx2"/>
                </a:solidFill>
              </a:defRPr>
            </a:lvl1pPr>
            <a:lvl2pPr marL="201216" indent="0">
              <a:buNone/>
              <a:defRPr>
                <a:solidFill>
                  <a:schemeClr val="tx2"/>
                </a:solidFill>
              </a:defRPr>
            </a:lvl2pPr>
            <a:lvl3pPr marL="432197" indent="0">
              <a:buNone/>
              <a:defRPr>
                <a:solidFill>
                  <a:schemeClr val="tx2"/>
                </a:solidFill>
              </a:defRPr>
            </a:lvl3pPr>
            <a:lvl4pPr marL="607219" indent="0">
              <a:buNone/>
              <a:defRPr>
                <a:solidFill>
                  <a:schemeClr val="tx2"/>
                </a:solidFill>
              </a:defRPr>
            </a:lvl4pPr>
            <a:lvl5pPr marL="788194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59339" y="1628775"/>
            <a:ext cx="3888681" cy="459109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9" y="6219866"/>
            <a:ext cx="3889375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lang="fr-FR" sz="750" b="0" i="1" smtClean="0">
                <a:solidFill>
                  <a:schemeClr val="tx1"/>
                </a:solidFill>
              </a:defRPr>
            </a:lvl1pPr>
            <a:lvl2pPr>
              <a:defRPr lang="fr-FR" sz="1350" smtClean="0"/>
            </a:lvl2pPr>
            <a:lvl3pPr>
              <a:defRPr lang="fr-FR" sz="1350" smtClean="0"/>
            </a:lvl3pPr>
            <a:lvl4pPr>
              <a:defRPr lang="fr-FR" sz="1350" smtClean="0"/>
            </a:lvl4pPr>
            <a:lvl5pPr>
              <a:defRPr lang="en-US" sz="1350"/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hu-HU"/>
              <a:t>Caption</a:t>
            </a:r>
            <a:endParaRPr lang="hu-HU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D62A8A8-EA27-4CBA-AA17-504E1A1B5BF5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51809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8710" y="1628801"/>
            <a:ext cx="5832896" cy="475295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4" y="981075"/>
            <a:ext cx="7935119" cy="253916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1650" b="0">
                <a:solidFill>
                  <a:schemeClr val="tx2"/>
                </a:solidFill>
              </a:defRPr>
            </a:lvl1pPr>
            <a:lvl2pPr marL="201216" indent="0">
              <a:buNone/>
              <a:defRPr>
                <a:solidFill>
                  <a:schemeClr val="tx2"/>
                </a:solidFill>
              </a:defRPr>
            </a:lvl2pPr>
            <a:lvl3pPr marL="432197" indent="0">
              <a:buNone/>
              <a:defRPr>
                <a:solidFill>
                  <a:schemeClr val="tx2"/>
                </a:solidFill>
              </a:defRPr>
            </a:lvl3pPr>
            <a:lvl4pPr marL="607219" indent="0">
              <a:buNone/>
              <a:defRPr>
                <a:solidFill>
                  <a:schemeClr val="tx2"/>
                </a:solidFill>
              </a:defRPr>
            </a:lvl4pPr>
            <a:lvl5pPr marL="788194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6785746" y="1628775"/>
            <a:ext cx="1960587" cy="4584700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785745" y="6213474"/>
            <a:ext cx="1962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750" b="0" i="1" smtClean="0">
                <a:solidFill>
                  <a:schemeClr val="tx1"/>
                </a:solidFill>
              </a:defRPr>
            </a:lvl1pPr>
            <a:lvl2pPr>
              <a:defRPr lang="fr-FR" sz="1350" smtClean="0"/>
            </a:lvl2pPr>
            <a:lvl3pPr>
              <a:defRPr lang="fr-FR" sz="1350" smtClean="0"/>
            </a:lvl3pPr>
            <a:lvl4pPr>
              <a:defRPr lang="fr-FR" sz="1350" smtClean="0"/>
            </a:lvl4pPr>
            <a:lvl5pPr>
              <a:defRPr lang="en-US" sz="135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B0E7C58-1D0B-4B7D-BB4D-E86BD311A06E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4072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4" y="1628801"/>
            <a:ext cx="3904803" cy="4740250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4" y="981075"/>
            <a:ext cx="7937500" cy="253916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1650" b="0">
                <a:solidFill>
                  <a:schemeClr val="tx2"/>
                </a:solidFill>
              </a:defRPr>
            </a:lvl1pPr>
            <a:lvl2pPr marL="201216" indent="0">
              <a:buNone/>
              <a:defRPr>
                <a:solidFill>
                  <a:schemeClr val="tx2"/>
                </a:solidFill>
              </a:defRPr>
            </a:lvl2pPr>
            <a:lvl3pPr marL="432197" indent="0">
              <a:buNone/>
              <a:defRPr>
                <a:solidFill>
                  <a:schemeClr val="tx2"/>
                </a:solidFill>
              </a:defRPr>
            </a:lvl3pPr>
            <a:lvl4pPr marL="607219" indent="0">
              <a:buNone/>
              <a:defRPr>
                <a:solidFill>
                  <a:schemeClr val="tx2"/>
                </a:solidFill>
              </a:defRPr>
            </a:lvl4pPr>
            <a:lvl5pPr marL="788194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60032" y="1628777"/>
            <a:ext cx="3888681" cy="2160265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4860032" y="4040776"/>
            <a:ext cx="3888681" cy="215999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32" y="6200774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750" b="0" i="1" smtClean="0">
                <a:solidFill>
                  <a:schemeClr val="tx1"/>
                </a:solidFill>
              </a:defRPr>
            </a:lvl1pPr>
            <a:lvl2pPr>
              <a:defRPr lang="fr-FR" sz="1350" smtClean="0"/>
            </a:lvl2pPr>
            <a:lvl3pPr>
              <a:defRPr lang="fr-FR" sz="1350" smtClean="0"/>
            </a:lvl3pPr>
            <a:lvl4pPr>
              <a:defRPr lang="fr-FR" sz="1350" smtClean="0"/>
            </a:lvl4pPr>
            <a:lvl5pPr>
              <a:defRPr lang="en-US" sz="135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4860032" y="3789040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750" b="0" i="1" smtClean="0">
                <a:solidFill>
                  <a:schemeClr val="tx1"/>
                </a:solidFill>
              </a:defRPr>
            </a:lvl1pPr>
            <a:lvl2pPr>
              <a:defRPr lang="fr-FR" sz="1350" smtClean="0"/>
            </a:lvl2pPr>
            <a:lvl3pPr>
              <a:defRPr lang="fr-FR" sz="1350" smtClean="0"/>
            </a:lvl3pPr>
            <a:lvl4pPr>
              <a:defRPr lang="fr-FR" sz="1350" smtClean="0"/>
            </a:lvl4pPr>
            <a:lvl5pPr>
              <a:defRPr lang="en-US" sz="135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C21FF24-AB7E-4B6C-91FE-A5FC8DC246CF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91151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4" y="981075"/>
            <a:ext cx="7937809" cy="253916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1650" b="0">
                <a:solidFill>
                  <a:schemeClr val="tx2"/>
                </a:solidFill>
              </a:defRPr>
            </a:lvl1pPr>
            <a:lvl2pPr marL="201216" indent="0">
              <a:buNone/>
              <a:defRPr>
                <a:solidFill>
                  <a:schemeClr val="tx2"/>
                </a:solidFill>
              </a:defRPr>
            </a:lvl2pPr>
            <a:lvl3pPr marL="432197" indent="0">
              <a:buNone/>
              <a:defRPr>
                <a:solidFill>
                  <a:schemeClr val="tx2"/>
                </a:solidFill>
              </a:defRPr>
            </a:lvl3pPr>
            <a:lvl4pPr marL="607219" indent="0">
              <a:buNone/>
              <a:defRPr>
                <a:solidFill>
                  <a:schemeClr val="tx2"/>
                </a:solidFill>
              </a:defRPr>
            </a:lvl4pPr>
            <a:lvl5pPr marL="788194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06418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806418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8" hasCustomPrompt="1"/>
          </p:nvPr>
        </p:nvSpPr>
        <p:spPr>
          <a:xfrm>
            <a:off x="4861022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9" hasCustomPrompt="1"/>
          </p:nvPr>
        </p:nvSpPr>
        <p:spPr>
          <a:xfrm>
            <a:off x="4861022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4861022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750" b="0" i="1" smtClean="0">
                <a:solidFill>
                  <a:schemeClr val="tx1"/>
                </a:solidFill>
              </a:defRPr>
            </a:lvl1pPr>
            <a:lvl2pPr>
              <a:defRPr lang="fr-FR" sz="1350" smtClean="0"/>
            </a:lvl2pPr>
            <a:lvl3pPr>
              <a:defRPr lang="fr-FR" sz="1350" smtClean="0"/>
            </a:lvl3pPr>
            <a:lvl4pPr>
              <a:defRPr lang="fr-FR" sz="1350" smtClean="0"/>
            </a:lvl4pPr>
            <a:lvl5pPr>
              <a:defRPr lang="en-US" sz="135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4861021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750" b="0" i="1" smtClean="0">
                <a:solidFill>
                  <a:schemeClr val="tx1"/>
                </a:solidFill>
              </a:defRPr>
            </a:lvl1pPr>
            <a:lvl2pPr>
              <a:defRPr lang="fr-FR" sz="1350" smtClean="0"/>
            </a:lvl2pPr>
            <a:lvl3pPr>
              <a:defRPr lang="fr-FR" sz="1350" smtClean="0"/>
            </a:lvl3pPr>
            <a:lvl4pPr>
              <a:defRPr lang="fr-FR" sz="1350" smtClean="0"/>
            </a:lvl4pPr>
            <a:lvl5pPr>
              <a:defRPr lang="en-US" sz="135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806417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750" b="0" i="1" smtClean="0">
                <a:solidFill>
                  <a:schemeClr val="tx1"/>
                </a:solidFill>
              </a:defRPr>
            </a:lvl1pPr>
            <a:lvl2pPr>
              <a:defRPr lang="fr-FR" sz="1350" smtClean="0"/>
            </a:lvl2pPr>
            <a:lvl3pPr>
              <a:defRPr lang="fr-FR" sz="1350" smtClean="0"/>
            </a:lvl3pPr>
            <a:lvl4pPr>
              <a:defRPr lang="fr-FR" sz="1350" smtClean="0"/>
            </a:lvl4pPr>
            <a:lvl5pPr>
              <a:defRPr lang="en-US" sz="135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806417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750" b="0" i="1" smtClean="0">
                <a:solidFill>
                  <a:schemeClr val="tx1"/>
                </a:solidFill>
              </a:defRPr>
            </a:lvl1pPr>
            <a:lvl2pPr>
              <a:defRPr lang="fr-FR" sz="1350" smtClean="0"/>
            </a:lvl2pPr>
            <a:lvl3pPr>
              <a:defRPr lang="fr-FR" sz="1350" smtClean="0"/>
            </a:lvl3pPr>
            <a:lvl4pPr>
              <a:defRPr lang="fr-FR" sz="1350" smtClean="0"/>
            </a:lvl4pPr>
            <a:lvl5pPr>
              <a:defRPr lang="en-US" sz="135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B2F7844B-0F53-465E-8D72-C45FD7130A8B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410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1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4" y="981075"/>
            <a:ext cx="7937500" cy="253916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1650" b="0">
                <a:solidFill>
                  <a:schemeClr val="tx2"/>
                </a:solidFill>
              </a:defRPr>
            </a:lvl1pPr>
            <a:lvl2pPr marL="201216" indent="0">
              <a:buNone/>
              <a:defRPr>
                <a:solidFill>
                  <a:schemeClr val="tx2"/>
                </a:solidFill>
              </a:defRPr>
            </a:lvl2pPr>
            <a:lvl3pPr marL="432197" indent="0">
              <a:buNone/>
              <a:defRPr>
                <a:solidFill>
                  <a:schemeClr val="tx2"/>
                </a:solidFill>
              </a:defRPr>
            </a:lvl3pPr>
            <a:lvl4pPr marL="607219" indent="0">
              <a:buNone/>
              <a:defRPr>
                <a:solidFill>
                  <a:schemeClr val="tx2"/>
                </a:solidFill>
              </a:defRPr>
            </a:lvl4pPr>
            <a:lvl5pPr marL="788194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6" hasCustomPrompt="1"/>
          </p:nvPr>
        </p:nvSpPr>
        <p:spPr>
          <a:xfrm>
            <a:off x="811214" y="1628775"/>
            <a:ext cx="7937500" cy="475297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table</a:t>
            </a:r>
          </a:p>
          <a:p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B3ED002-1499-4082-B531-22F7B6C728C2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259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Title</a:t>
            </a:r>
            <a:endParaRPr lang="hu-H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4" y="981075"/>
            <a:ext cx="7937499" cy="253916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1650" b="0">
                <a:solidFill>
                  <a:schemeClr val="tx2"/>
                </a:solidFill>
              </a:defRPr>
            </a:lvl1pPr>
            <a:lvl2pPr marL="201216" indent="0">
              <a:buNone/>
              <a:defRPr>
                <a:solidFill>
                  <a:schemeClr val="tx2"/>
                </a:solidFill>
              </a:defRPr>
            </a:lvl2pPr>
            <a:lvl3pPr marL="432197" indent="0">
              <a:buNone/>
              <a:defRPr>
                <a:solidFill>
                  <a:schemeClr val="tx2"/>
                </a:solidFill>
              </a:defRPr>
            </a:lvl3pPr>
            <a:lvl4pPr marL="607219" indent="0">
              <a:buNone/>
              <a:defRPr>
                <a:solidFill>
                  <a:schemeClr val="tx2"/>
                </a:solidFill>
              </a:defRPr>
            </a:lvl4pPr>
            <a:lvl5pPr marL="788194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0A87D88-C8BD-4BC9-A82F-7F2DFE69B280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794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hu-HU" smtClean="0"/>
              <a:t>Vállalkozók Napja</a:t>
            </a:r>
            <a:endParaRPr lang="hu-HU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0CC9EB6-1132-4555-A2A7-F1FC93991527}" type="datetime1">
              <a:rPr lang="hu-HU" smtClean="0"/>
              <a:t>2017. 05. 15.</a:t>
            </a:fld>
            <a:endParaRPr lang="hu-HU" dirty="0"/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07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4F43B08-A2E6-4B03-8334-C70754B6710D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4" y="6488781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132409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fault"/>
          <p:cNvPicPr>
            <a:picLocks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2" y="597828"/>
            <a:ext cx="8821626" cy="39004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559126" y="4149080"/>
            <a:ext cx="5401518" cy="661308"/>
          </a:xfrm>
          <a:noFill/>
        </p:spPr>
        <p:txBody>
          <a:bodyPr vert="horz" wrap="square" lIns="108000" tIns="108000" rIns="108000" bIns="108000" rtlCol="0" anchor="t">
            <a:spAutoFit/>
          </a:bodyPr>
          <a:lstStyle>
            <a:lvl1pPr>
              <a:defRPr lang="fr-FR" sz="32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/>
              <a:t>Title</a:t>
            </a:r>
            <a:endParaRPr lang="hu-HU" dirty="0"/>
          </a:p>
        </p:txBody>
      </p:sp>
      <p:sp>
        <p:nvSpPr>
          <p:cNvPr id="13" name="Cadre 12"/>
          <p:cNvSpPr/>
          <p:nvPr userDrawn="1"/>
        </p:nvSpPr>
        <p:spPr>
          <a:xfrm>
            <a:off x="0" y="0"/>
            <a:ext cx="9143605" cy="6858000"/>
          </a:xfrm>
          <a:prstGeom prst="frame">
            <a:avLst>
              <a:gd name="adj1" fmla="val 2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078112" y="155777"/>
            <a:ext cx="0" cy="4751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71273" y="435475"/>
            <a:ext cx="6813852" cy="276999"/>
          </a:xfrm>
        </p:spPr>
        <p:txBody>
          <a:bodyPr wrap="none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98438" indent="0">
              <a:buNone/>
              <a:defRPr sz="1200">
                <a:solidFill>
                  <a:schemeClr val="bg1"/>
                </a:solidFill>
              </a:defRPr>
            </a:lvl2pPr>
            <a:lvl3pPr marL="395288" indent="0">
              <a:buNone/>
              <a:defRPr sz="1200">
                <a:solidFill>
                  <a:schemeClr val="bg1"/>
                </a:solidFill>
              </a:defRPr>
            </a:lvl3pPr>
            <a:lvl4pPr marL="581025" indent="0">
              <a:buNone/>
              <a:defRPr sz="1200">
                <a:solidFill>
                  <a:schemeClr val="bg1"/>
                </a:solidFill>
              </a:defRPr>
            </a:lvl4pPr>
            <a:lvl5pPr marL="10509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/>
              <a:t>ACTIVITY OR COUNTRY</a:t>
            </a:r>
            <a:endParaRPr lang="hu-HU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4" y="5833397"/>
            <a:ext cx="1980000" cy="6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9381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9ABF635-B66C-4F0C-BB45-AE08741AA2E3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245551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72000">
            <a:normAutofit/>
          </a:bodyPr>
          <a:lstStyle>
            <a:lvl1pPr marL="182563" indent="-176213">
              <a:spcBef>
                <a:spcPts val="6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>
                <a:tab pos="7800975" algn="r"/>
              </a:tabLst>
              <a:defRPr sz="1800" b="0" u="none" baseline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</a:defRPr>
            </a:lvl1pPr>
            <a:lvl2pPr marL="357188" marR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>
                <a:tab pos="7800975" algn="r"/>
              </a:tabLst>
              <a:defRPr sz="1600" b="0">
                <a:solidFill>
                  <a:schemeClr val="tx2">
                    <a:lumMod val="75000"/>
                  </a:schemeClr>
                </a:solidFill>
              </a:defRPr>
            </a:lvl2pPr>
            <a:lvl3pPr marL="541338" indent="-184150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7800975" algn="r"/>
              </a:tabLst>
              <a:defRPr sz="1400" b="0">
                <a:solidFill>
                  <a:schemeClr val="tx2">
                    <a:lumMod val="75000"/>
                  </a:schemeClr>
                </a:solidFill>
              </a:defRPr>
            </a:lvl3pPr>
            <a:lvl4pPr marL="715963" indent="-134938">
              <a:buClr>
                <a:schemeClr val="tx2"/>
              </a:buClr>
              <a:tabLst>
                <a:tab pos="7800975" algn="r"/>
              </a:tabLst>
              <a:defRPr>
                <a:solidFill>
                  <a:schemeClr val="tx2">
                    <a:lumMod val="75000"/>
                  </a:schemeClr>
                </a:solidFill>
              </a:defRPr>
            </a:lvl4pPr>
          </a:lstStyle>
          <a:p>
            <a:pPr lvl="0"/>
            <a:r>
              <a:rPr lang="hu-HU"/>
              <a:t>Chapter	page</a:t>
            </a:r>
          </a:p>
          <a:p>
            <a:pPr lvl="1"/>
            <a:r>
              <a:rPr lang="hu-HU"/>
              <a:t>Chapter</a:t>
            </a:r>
          </a:p>
          <a:p>
            <a:pPr lvl="2"/>
            <a:r>
              <a:rPr lang="hu-HU"/>
              <a:t>Chapter</a:t>
            </a:r>
          </a:p>
          <a:p>
            <a:pPr lvl="3"/>
            <a:r>
              <a:rPr lang="hu-HU"/>
              <a:t>Chapter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5E4D967-2DBF-4E1C-98F1-1634D0E31659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372999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1008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AA62D0B-0B27-449E-875D-0F16DAFD7FB5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89381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811213" y="1628775"/>
            <a:ext cx="3689350" cy="4752976"/>
          </a:xfrm>
        </p:spPr>
        <p:txBody>
          <a:bodyPr/>
          <a:lstStyle/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76825" y="1628775"/>
            <a:ext cx="3671888" cy="4752976"/>
          </a:xfrm>
        </p:spPr>
        <p:txBody>
          <a:bodyPr/>
          <a:lstStyle/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Title</a:t>
            </a:r>
            <a:endParaRPr lang="hu-HU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F18F306-1EE8-451D-8293-F54EFF4C1A76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80389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80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11213" y="1628775"/>
            <a:ext cx="7937500" cy="4586287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811213" y="6215062"/>
            <a:ext cx="7938000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EACD3310-1529-416D-8D4A-063618901C01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86517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6806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59338" y="1628775"/>
            <a:ext cx="3888681" cy="459109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6219866"/>
            <a:ext cx="3889375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hu-HU"/>
              <a:t>Caption</a:t>
            </a:r>
            <a:endParaRPr lang="hu-HU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F31AFCE-306C-48E9-9C68-DF42C125BDDB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0832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8710" y="1628801"/>
            <a:ext cx="5832896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511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6785745" y="1628775"/>
            <a:ext cx="1960587" cy="4584700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785745" y="6213474"/>
            <a:ext cx="1962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B56CA42F-334B-4792-986F-AB84F157A9AB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50140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402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60032" y="1628775"/>
            <a:ext cx="3888681" cy="2160265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4860032" y="4040776"/>
            <a:ext cx="3888681" cy="215999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32" y="6200774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4860032" y="3789040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E6EAEA5-3F05-459E-9FF5-967F6819CEEE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420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fault"/>
          <p:cNvPicPr>
            <a:picLocks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2" y="597828"/>
            <a:ext cx="8821626" cy="39004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559126" y="4149080"/>
            <a:ext cx="5401518" cy="661308"/>
          </a:xfrm>
          <a:noFill/>
        </p:spPr>
        <p:txBody>
          <a:bodyPr vert="horz" wrap="square" lIns="108000" tIns="108000" rIns="108000" bIns="108000" rtlCol="0" anchor="t">
            <a:spAutoFit/>
          </a:bodyPr>
          <a:lstStyle>
            <a:lvl1pPr>
              <a:defRPr lang="fr-FR" sz="32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Title</a:t>
            </a:r>
            <a:endParaRPr lang="hu-HU" dirty="0"/>
          </a:p>
        </p:txBody>
      </p:sp>
      <p:sp>
        <p:nvSpPr>
          <p:cNvPr id="13" name="Cadre 12"/>
          <p:cNvSpPr/>
          <p:nvPr userDrawn="1"/>
        </p:nvSpPr>
        <p:spPr>
          <a:xfrm>
            <a:off x="0" y="0"/>
            <a:ext cx="9143605" cy="6858000"/>
          </a:xfrm>
          <a:prstGeom prst="frame">
            <a:avLst>
              <a:gd name="adj1" fmla="val 2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078112" y="155777"/>
            <a:ext cx="0" cy="4751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71273" y="435475"/>
            <a:ext cx="6813852" cy="276999"/>
          </a:xfrm>
        </p:spPr>
        <p:txBody>
          <a:bodyPr wrap="none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98438" indent="0">
              <a:buNone/>
              <a:defRPr sz="1200">
                <a:solidFill>
                  <a:schemeClr val="bg1"/>
                </a:solidFill>
              </a:defRPr>
            </a:lvl2pPr>
            <a:lvl3pPr marL="395288" indent="0">
              <a:buNone/>
              <a:defRPr sz="1200">
                <a:solidFill>
                  <a:schemeClr val="bg1"/>
                </a:solidFill>
              </a:defRPr>
            </a:lvl3pPr>
            <a:lvl4pPr marL="581025" indent="0">
              <a:buNone/>
              <a:defRPr sz="1200">
                <a:solidFill>
                  <a:schemeClr val="bg1"/>
                </a:solidFill>
              </a:defRPr>
            </a:lvl4pPr>
            <a:lvl5pPr marL="10509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ACTIVITY OR COUNTRY</a:t>
            </a:r>
            <a:endParaRPr lang="hu-HU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4" y="5833397"/>
            <a:ext cx="1980000" cy="6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80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06418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806418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8" hasCustomPrompt="1"/>
          </p:nvPr>
        </p:nvSpPr>
        <p:spPr>
          <a:xfrm>
            <a:off x="4861022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9" hasCustomPrompt="1"/>
          </p:nvPr>
        </p:nvSpPr>
        <p:spPr>
          <a:xfrm>
            <a:off x="4861022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4861022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4861021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806417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806417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10A9861-D0F1-444F-8822-E4F821932195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15221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6" hasCustomPrompt="1"/>
          </p:nvPr>
        </p:nvSpPr>
        <p:spPr>
          <a:xfrm>
            <a:off x="811213" y="1628775"/>
            <a:ext cx="7937500" cy="47529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table</a:t>
            </a:r>
          </a:p>
          <a:p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2AF7747-32EE-4F75-B4F3-8497C7F7BC1D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00125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Title</a:t>
            </a:r>
            <a:endParaRPr lang="hu-H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49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6CD1E9B-49FF-41DD-8C8E-255873FBF311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8476801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F0443D2-35DB-4073-BE2F-1FFC600BB650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7797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fault"/>
          <p:cNvPicPr>
            <a:picLocks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2" y="597828"/>
            <a:ext cx="8821626" cy="39004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559126" y="4149080"/>
            <a:ext cx="5401518" cy="661308"/>
          </a:xfrm>
          <a:noFill/>
        </p:spPr>
        <p:txBody>
          <a:bodyPr vert="horz" wrap="square" lIns="108000" tIns="108000" rIns="108000" bIns="108000" rtlCol="0" anchor="t">
            <a:spAutoFit/>
          </a:bodyPr>
          <a:lstStyle>
            <a:lvl1pPr>
              <a:defRPr lang="fr-FR" sz="32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/>
              <a:t>Title</a:t>
            </a:r>
            <a:endParaRPr lang="hu-HU" dirty="0"/>
          </a:p>
        </p:txBody>
      </p:sp>
      <p:sp>
        <p:nvSpPr>
          <p:cNvPr id="13" name="Cadre 12"/>
          <p:cNvSpPr/>
          <p:nvPr userDrawn="1"/>
        </p:nvSpPr>
        <p:spPr>
          <a:xfrm>
            <a:off x="0" y="0"/>
            <a:ext cx="9143605" cy="6858000"/>
          </a:xfrm>
          <a:prstGeom prst="frame">
            <a:avLst>
              <a:gd name="adj1" fmla="val 2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078112" y="155777"/>
            <a:ext cx="0" cy="4751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71273" y="435475"/>
            <a:ext cx="6813852" cy="276999"/>
          </a:xfrm>
        </p:spPr>
        <p:txBody>
          <a:bodyPr wrap="none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98438" indent="0">
              <a:buNone/>
              <a:defRPr sz="1200">
                <a:solidFill>
                  <a:schemeClr val="bg1"/>
                </a:solidFill>
              </a:defRPr>
            </a:lvl2pPr>
            <a:lvl3pPr marL="395288" indent="0">
              <a:buNone/>
              <a:defRPr sz="1200">
                <a:solidFill>
                  <a:schemeClr val="bg1"/>
                </a:solidFill>
              </a:defRPr>
            </a:lvl3pPr>
            <a:lvl4pPr marL="581025" indent="0">
              <a:buNone/>
              <a:defRPr sz="1200">
                <a:solidFill>
                  <a:schemeClr val="bg1"/>
                </a:solidFill>
              </a:defRPr>
            </a:lvl4pPr>
            <a:lvl5pPr marL="10509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/>
              <a:t>ACTIVITY OR COUNTRY</a:t>
            </a:r>
            <a:endParaRPr lang="hu-HU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4" y="5833397"/>
            <a:ext cx="1980000" cy="6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33620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477B535-45CB-46FF-9A28-DB69242D283F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2818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72000">
            <a:normAutofit/>
          </a:bodyPr>
          <a:lstStyle>
            <a:lvl1pPr marL="182563" indent="-176213">
              <a:spcBef>
                <a:spcPts val="6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>
                <a:tab pos="7800975" algn="r"/>
              </a:tabLst>
              <a:defRPr sz="1800" b="0" u="none" baseline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</a:defRPr>
            </a:lvl1pPr>
            <a:lvl2pPr marL="357188" marR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>
                <a:tab pos="7800975" algn="r"/>
              </a:tabLst>
              <a:defRPr sz="1600" b="0">
                <a:solidFill>
                  <a:schemeClr val="tx2">
                    <a:lumMod val="75000"/>
                  </a:schemeClr>
                </a:solidFill>
              </a:defRPr>
            </a:lvl2pPr>
            <a:lvl3pPr marL="541338" indent="-184150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7800975" algn="r"/>
              </a:tabLst>
              <a:defRPr sz="1400" b="0">
                <a:solidFill>
                  <a:schemeClr val="tx2">
                    <a:lumMod val="75000"/>
                  </a:schemeClr>
                </a:solidFill>
              </a:defRPr>
            </a:lvl3pPr>
            <a:lvl4pPr marL="715963" indent="-134938">
              <a:buClr>
                <a:schemeClr val="tx2"/>
              </a:buClr>
              <a:tabLst>
                <a:tab pos="7800975" algn="r"/>
              </a:tabLst>
              <a:defRPr>
                <a:solidFill>
                  <a:schemeClr val="tx2">
                    <a:lumMod val="75000"/>
                  </a:schemeClr>
                </a:solidFill>
              </a:defRPr>
            </a:lvl4pPr>
          </a:lstStyle>
          <a:p>
            <a:pPr lvl="0"/>
            <a:r>
              <a:rPr lang="hu-HU"/>
              <a:t>Chapter	page</a:t>
            </a:r>
          </a:p>
          <a:p>
            <a:pPr lvl="1"/>
            <a:r>
              <a:rPr lang="hu-HU"/>
              <a:t>Chapter</a:t>
            </a:r>
          </a:p>
          <a:p>
            <a:pPr lvl="2"/>
            <a:r>
              <a:rPr lang="hu-HU"/>
              <a:t>Chapter</a:t>
            </a:r>
          </a:p>
          <a:p>
            <a:pPr lvl="3"/>
            <a:r>
              <a:rPr lang="hu-HU"/>
              <a:t>Chapter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7123F89-1427-4326-AB50-43FB342FA8C5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13500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1008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724B4FA-D6A4-44F6-9A37-2405DD9513AA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0778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811213" y="1628775"/>
            <a:ext cx="3689350" cy="4752976"/>
          </a:xfrm>
        </p:spPr>
        <p:txBody>
          <a:bodyPr/>
          <a:lstStyle/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76825" y="1628775"/>
            <a:ext cx="3671888" cy="4752976"/>
          </a:xfrm>
        </p:spPr>
        <p:txBody>
          <a:bodyPr/>
          <a:lstStyle/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Title</a:t>
            </a:r>
            <a:endParaRPr lang="hu-HU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962B49B-6292-470A-AC2E-CBD91E0646A2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41655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80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11213" y="1628775"/>
            <a:ext cx="7937500" cy="4586287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811213" y="6215062"/>
            <a:ext cx="7938000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91350E5-A296-410B-B020-14C9EFA4C98D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111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BC5379-F395-4598-8727-055A46CD43CC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4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6806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59338" y="1628775"/>
            <a:ext cx="3888681" cy="459109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6219866"/>
            <a:ext cx="3889375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hu-HU"/>
              <a:t>Caption</a:t>
            </a:r>
            <a:endParaRPr lang="hu-HU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65E10B6-B845-4AA1-B971-3B701D9CE353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3361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8710" y="1628801"/>
            <a:ext cx="5832896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511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6785745" y="1628775"/>
            <a:ext cx="1960587" cy="4584700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785745" y="6213474"/>
            <a:ext cx="1962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9C71548F-308C-4F14-A614-B85A5E38F66B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83709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402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60032" y="1628775"/>
            <a:ext cx="3888681" cy="2160265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4860032" y="4040776"/>
            <a:ext cx="3888681" cy="215999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32" y="6200774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4860032" y="3789040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9B8EF27-9506-4E55-990A-09C12CD6AB3B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31816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80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06418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806418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8" hasCustomPrompt="1"/>
          </p:nvPr>
        </p:nvSpPr>
        <p:spPr>
          <a:xfrm>
            <a:off x="4861022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9" hasCustomPrompt="1"/>
          </p:nvPr>
        </p:nvSpPr>
        <p:spPr>
          <a:xfrm>
            <a:off x="4861022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4861022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4861021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806417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806417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92B126B5-C88A-4DE9-8C15-6A6BB73ACA61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67900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6" hasCustomPrompt="1"/>
          </p:nvPr>
        </p:nvSpPr>
        <p:spPr>
          <a:xfrm>
            <a:off x="811213" y="1628775"/>
            <a:ext cx="7937500" cy="47529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table</a:t>
            </a:r>
          </a:p>
          <a:p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175AE61-C90F-4208-8E7A-CECF8A9E1306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33873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Title</a:t>
            </a:r>
            <a:endParaRPr lang="hu-H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49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8A0DEA3-0FEB-4D71-AD3C-6EF0BCF4D86A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8538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1C6D4B2-57EB-446D-983B-14A4EB0C3536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83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fault"/>
          <p:cNvPicPr>
            <a:picLocks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2" y="597828"/>
            <a:ext cx="8821626" cy="39004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559126" y="4149080"/>
            <a:ext cx="5401518" cy="661308"/>
          </a:xfrm>
          <a:noFill/>
        </p:spPr>
        <p:txBody>
          <a:bodyPr vert="horz" wrap="square" lIns="108000" tIns="108000" rIns="108000" bIns="108000" rtlCol="0" anchor="t">
            <a:spAutoFit/>
          </a:bodyPr>
          <a:lstStyle>
            <a:lvl1pPr>
              <a:defRPr lang="fr-FR" sz="32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/>
              <a:t>Title</a:t>
            </a:r>
            <a:endParaRPr lang="hu-HU" dirty="0"/>
          </a:p>
        </p:txBody>
      </p:sp>
      <p:sp>
        <p:nvSpPr>
          <p:cNvPr id="13" name="Cadre 12"/>
          <p:cNvSpPr/>
          <p:nvPr userDrawn="1"/>
        </p:nvSpPr>
        <p:spPr>
          <a:xfrm>
            <a:off x="0" y="0"/>
            <a:ext cx="9143605" cy="6858000"/>
          </a:xfrm>
          <a:prstGeom prst="frame">
            <a:avLst>
              <a:gd name="adj1" fmla="val 2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078112" y="155777"/>
            <a:ext cx="0" cy="4751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71273" y="435475"/>
            <a:ext cx="6813852" cy="276999"/>
          </a:xfrm>
        </p:spPr>
        <p:txBody>
          <a:bodyPr wrap="none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98438" indent="0">
              <a:buNone/>
              <a:defRPr sz="1200">
                <a:solidFill>
                  <a:schemeClr val="bg1"/>
                </a:solidFill>
              </a:defRPr>
            </a:lvl2pPr>
            <a:lvl3pPr marL="395288" indent="0">
              <a:buNone/>
              <a:defRPr sz="1200">
                <a:solidFill>
                  <a:schemeClr val="bg1"/>
                </a:solidFill>
              </a:defRPr>
            </a:lvl3pPr>
            <a:lvl4pPr marL="581025" indent="0">
              <a:buNone/>
              <a:defRPr sz="1200">
                <a:solidFill>
                  <a:schemeClr val="bg1"/>
                </a:solidFill>
              </a:defRPr>
            </a:lvl4pPr>
            <a:lvl5pPr marL="10509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/>
              <a:t>ACTIVITY OR COUNTRY</a:t>
            </a:r>
            <a:endParaRPr lang="hu-HU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4" y="5833397"/>
            <a:ext cx="1980000" cy="6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1277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E47BCED-512E-404D-A45A-78A402C09072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36043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72000">
            <a:normAutofit/>
          </a:bodyPr>
          <a:lstStyle>
            <a:lvl1pPr marL="182563" indent="-176213">
              <a:spcBef>
                <a:spcPts val="6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>
                <a:tab pos="7800975" algn="r"/>
              </a:tabLst>
              <a:defRPr sz="1800" b="0" u="none" baseline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</a:defRPr>
            </a:lvl1pPr>
            <a:lvl2pPr marL="357188" marR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>
                <a:tab pos="7800975" algn="r"/>
              </a:tabLst>
              <a:defRPr sz="1600" b="0">
                <a:solidFill>
                  <a:schemeClr val="tx2">
                    <a:lumMod val="75000"/>
                  </a:schemeClr>
                </a:solidFill>
              </a:defRPr>
            </a:lvl2pPr>
            <a:lvl3pPr marL="541338" indent="-184150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7800975" algn="r"/>
              </a:tabLst>
              <a:defRPr sz="1400" b="0">
                <a:solidFill>
                  <a:schemeClr val="tx2">
                    <a:lumMod val="75000"/>
                  </a:schemeClr>
                </a:solidFill>
              </a:defRPr>
            </a:lvl3pPr>
            <a:lvl4pPr marL="715963" indent="-134938">
              <a:buClr>
                <a:schemeClr val="tx2"/>
              </a:buClr>
              <a:tabLst>
                <a:tab pos="7800975" algn="r"/>
              </a:tabLst>
              <a:defRPr>
                <a:solidFill>
                  <a:schemeClr val="tx2">
                    <a:lumMod val="75000"/>
                  </a:schemeClr>
                </a:solidFill>
              </a:defRPr>
            </a:lvl4pPr>
          </a:lstStyle>
          <a:p>
            <a:pPr lvl="0"/>
            <a:r>
              <a:rPr lang="hu-HU"/>
              <a:t>Chapter	page</a:t>
            </a:r>
          </a:p>
          <a:p>
            <a:pPr lvl="1"/>
            <a:r>
              <a:rPr lang="hu-HU"/>
              <a:t>Chapter</a:t>
            </a:r>
          </a:p>
          <a:p>
            <a:pPr lvl="2"/>
            <a:r>
              <a:rPr lang="hu-HU"/>
              <a:t>Chapter</a:t>
            </a:r>
          </a:p>
          <a:p>
            <a:pPr lvl="3"/>
            <a:r>
              <a:rPr lang="hu-HU"/>
              <a:t>Chapter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295C822-1F7F-416B-A8CF-8309EB329A47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4908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72000">
            <a:normAutofit/>
          </a:bodyPr>
          <a:lstStyle>
            <a:lvl1pPr marL="182563" indent="-176213">
              <a:spcBef>
                <a:spcPts val="6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>
                <a:tab pos="7800975" algn="r"/>
              </a:tabLst>
              <a:defRPr sz="1800" b="0" u="none" baseline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</a:defRPr>
            </a:lvl1pPr>
            <a:lvl2pPr marL="357188" marR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>
                <a:tab pos="7800975" algn="r"/>
              </a:tabLst>
              <a:defRPr sz="1600" b="0">
                <a:solidFill>
                  <a:schemeClr val="tx2">
                    <a:lumMod val="75000"/>
                  </a:schemeClr>
                </a:solidFill>
              </a:defRPr>
            </a:lvl2pPr>
            <a:lvl3pPr marL="541338" indent="-184150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7800975" algn="r"/>
              </a:tabLst>
              <a:defRPr sz="1400" b="0">
                <a:solidFill>
                  <a:schemeClr val="tx2">
                    <a:lumMod val="75000"/>
                  </a:schemeClr>
                </a:solidFill>
              </a:defRPr>
            </a:lvl3pPr>
            <a:lvl4pPr marL="715963" indent="-134938">
              <a:buClr>
                <a:schemeClr val="tx2"/>
              </a:buClr>
              <a:tabLst>
                <a:tab pos="7800975" algn="r"/>
              </a:tabLst>
              <a:defRPr>
                <a:solidFill>
                  <a:schemeClr val="tx2">
                    <a:lumMod val="75000"/>
                  </a:schemeClr>
                </a:solidFill>
              </a:defRPr>
            </a:lvl4pPr>
          </a:lstStyle>
          <a:p>
            <a:pPr lvl="0"/>
            <a:r>
              <a:rPr lang="hu-HU" smtClean="0"/>
              <a:t>Chapter	page</a:t>
            </a:r>
          </a:p>
          <a:p>
            <a:pPr lvl="1"/>
            <a:r>
              <a:rPr lang="hu-HU" smtClean="0"/>
              <a:t>Chapter</a:t>
            </a:r>
          </a:p>
          <a:p>
            <a:pPr lvl="2"/>
            <a:r>
              <a:rPr lang="hu-HU" smtClean="0"/>
              <a:t>Chapter</a:t>
            </a:r>
          </a:p>
          <a:p>
            <a:pPr lvl="3"/>
            <a:r>
              <a:rPr lang="hu-HU" smtClean="0"/>
              <a:t>Chapter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238E1A2-120F-4B9E-8463-CF97A717738D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89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1008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353B2B7-B8F8-4D9D-919E-53BBD0BB1312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91307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811213" y="1628775"/>
            <a:ext cx="3689350" cy="4752976"/>
          </a:xfrm>
        </p:spPr>
        <p:txBody>
          <a:bodyPr/>
          <a:lstStyle/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76825" y="1628775"/>
            <a:ext cx="3671888" cy="4752976"/>
          </a:xfrm>
        </p:spPr>
        <p:txBody>
          <a:bodyPr/>
          <a:lstStyle/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Title</a:t>
            </a:r>
            <a:endParaRPr lang="hu-HU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58C6552D-068E-44DB-AFB5-F48EE82D2B0A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612218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80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11213" y="1628775"/>
            <a:ext cx="7937500" cy="4586287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811213" y="6215062"/>
            <a:ext cx="7938000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8291DBD-0F96-4A51-A70C-3836BD1F65CA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040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6806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59338" y="1628775"/>
            <a:ext cx="3888681" cy="459109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6219866"/>
            <a:ext cx="3889375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hu-HU"/>
              <a:t>Caption</a:t>
            </a:r>
            <a:endParaRPr lang="hu-HU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1E7894B-0F16-49D2-8AEC-4D8D6680B416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5406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8710" y="1628801"/>
            <a:ext cx="5832896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511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6785745" y="1628775"/>
            <a:ext cx="1960587" cy="4584700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785745" y="6213474"/>
            <a:ext cx="1962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CD123AE-2B77-4F2C-B489-2FB6073D6F5C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30986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402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60032" y="1628775"/>
            <a:ext cx="3888681" cy="2160265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4860032" y="4040776"/>
            <a:ext cx="3888681" cy="215999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32" y="6200774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4860032" y="3789040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CE5ABA3-BCBD-4EC5-B4B1-2E7119DDC5E2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8657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80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06418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806418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8" hasCustomPrompt="1"/>
          </p:nvPr>
        </p:nvSpPr>
        <p:spPr>
          <a:xfrm>
            <a:off x="4861022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9" hasCustomPrompt="1"/>
          </p:nvPr>
        </p:nvSpPr>
        <p:spPr>
          <a:xfrm>
            <a:off x="4861022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Click on the icon to insert a picture</a:t>
            </a:r>
            <a:endParaRPr lang="hu-HU" dirty="0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4861022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4861021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806417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806417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/>
              <a:t>Caption</a:t>
            </a:r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09F887CE-7620-4640-AF1B-2289182D2D7F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77024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6" hasCustomPrompt="1"/>
          </p:nvPr>
        </p:nvSpPr>
        <p:spPr>
          <a:xfrm>
            <a:off x="811213" y="1628775"/>
            <a:ext cx="7937500" cy="47529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/>
              <a:t>Click on the icon to insert a table</a:t>
            </a:r>
          </a:p>
          <a:p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2685BA0-A3AB-4A21-A2D4-6B6559993077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11319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/>
              <a:t>Title</a:t>
            </a:r>
            <a:endParaRPr lang="hu-H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49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/>
              <a:t>Subtitle</a:t>
            </a:r>
            <a:endParaRPr lang="hu-HU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C87352-E546-482F-BCEB-BF60E843FD6C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545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742BA3-9D48-45DE-B1AE-72C7BD598788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354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1008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42BFC93-BB26-41CF-BB3E-D77EFE7B87B1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6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811213" y="1628775"/>
            <a:ext cx="3689350" cy="4752976"/>
          </a:xfrm>
        </p:spPr>
        <p:txBody>
          <a:bodyPr/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76825" y="1628775"/>
            <a:ext cx="3671888" cy="4752976"/>
          </a:xfrm>
        </p:spPr>
        <p:txBody>
          <a:bodyPr/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29FDE578-2827-40DA-9EA0-25820EC67AE1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1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80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11213" y="1628775"/>
            <a:ext cx="7937500" cy="4586287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811213" y="6215062"/>
            <a:ext cx="7938000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7A2D418-06FA-4D55-ABFE-24EF29E375D0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/>
              <a:t>Vállalkozók Napja</a:t>
            </a:r>
            <a:endParaRPr lang="hu-HU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50EE0DA-47A9-4C67-B47F-A567F75622A9}" type="datetime1">
              <a:rPr lang="hu-HU" smtClean="0"/>
              <a:t>2017. 05. 15.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3901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6806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59338" y="1628775"/>
            <a:ext cx="3888681" cy="459109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6219866"/>
            <a:ext cx="3889375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442427C-4FD9-4E4F-8727-C361BD1791F0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8710" y="1628801"/>
            <a:ext cx="5832896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511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6785745" y="1628775"/>
            <a:ext cx="1960587" cy="4584700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785745" y="6213474"/>
            <a:ext cx="1962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0FD6A6A-D06B-4CAA-B553-61FE0BD804C6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402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60032" y="1628775"/>
            <a:ext cx="3888681" cy="2160265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4860032" y="4040776"/>
            <a:ext cx="3888681" cy="215999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32" y="6200774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4860032" y="3789040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827696B5-1703-4246-82F7-34C831EB5B9F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2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80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06418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806418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8" hasCustomPrompt="1"/>
          </p:nvPr>
        </p:nvSpPr>
        <p:spPr>
          <a:xfrm>
            <a:off x="4861022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9" hasCustomPrompt="1"/>
          </p:nvPr>
        </p:nvSpPr>
        <p:spPr>
          <a:xfrm>
            <a:off x="4861022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4861022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4861021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806417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806417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441A839C-6EB8-4ADF-81B2-8FEE111DB1E1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5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6" hasCustomPrompt="1"/>
          </p:nvPr>
        </p:nvSpPr>
        <p:spPr>
          <a:xfrm>
            <a:off x="811213" y="1628775"/>
            <a:ext cx="7937500" cy="47529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table</a:t>
            </a:r>
          </a:p>
          <a:p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46F8A93-156F-4004-9087-2A6293C282E9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3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49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68F99D-C1D9-431E-BA66-EA182A99558D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1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31BA24-C4E8-4C28-95F2-91AC7933CB48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8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/>
              <a:t>‹#›</a:t>
            </a:fld>
            <a:endParaRPr lang="hu-HU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49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/>
              <a:t>Vállalkozók Napja</a:t>
            </a:r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B4125DE-297A-4FAB-8CD1-F052CB8A6DAA}" type="datetime1">
              <a:rPr lang="hu-HU" smtClean="0"/>
              <a:t>2017. 05. 15.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2546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fault"/>
          <p:cNvPicPr>
            <a:picLocks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2" y="597828"/>
            <a:ext cx="8821626" cy="39004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559126" y="4149080"/>
            <a:ext cx="5401518" cy="661308"/>
          </a:xfrm>
          <a:noFill/>
        </p:spPr>
        <p:txBody>
          <a:bodyPr vert="horz" wrap="square" lIns="108000" tIns="108000" rIns="108000" bIns="108000" rtlCol="0" anchor="t">
            <a:spAutoFit/>
          </a:bodyPr>
          <a:lstStyle>
            <a:lvl1pPr>
              <a:defRPr lang="fr-FR" sz="32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Title</a:t>
            </a:r>
            <a:endParaRPr lang="hu-HU" dirty="0"/>
          </a:p>
        </p:txBody>
      </p:sp>
      <p:sp>
        <p:nvSpPr>
          <p:cNvPr id="13" name="Cadre 12"/>
          <p:cNvSpPr/>
          <p:nvPr userDrawn="1"/>
        </p:nvSpPr>
        <p:spPr>
          <a:xfrm>
            <a:off x="0" y="0"/>
            <a:ext cx="9143605" cy="6858000"/>
          </a:xfrm>
          <a:prstGeom prst="frame">
            <a:avLst>
              <a:gd name="adj1" fmla="val 2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078112" y="155777"/>
            <a:ext cx="0" cy="4751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71273" y="435475"/>
            <a:ext cx="6813852" cy="276999"/>
          </a:xfrm>
        </p:spPr>
        <p:txBody>
          <a:bodyPr wrap="none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98438" indent="0">
              <a:buNone/>
              <a:defRPr sz="1200">
                <a:solidFill>
                  <a:schemeClr val="bg1"/>
                </a:solidFill>
              </a:defRPr>
            </a:lvl2pPr>
            <a:lvl3pPr marL="395288" indent="0">
              <a:buNone/>
              <a:defRPr sz="1200">
                <a:solidFill>
                  <a:schemeClr val="bg1"/>
                </a:solidFill>
              </a:defRPr>
            </a:lvl3pPr>
            <a:lvl4pPr marL="581025" indent="0">
              <a:buNone/>
              <a:defRPr sz="1200">
                <a:solidFill>
                  <a:schemeClr val="bg1"/>
                </a:solidFill>
              </a:defRPr>
            </a:lvl4pPr>
            <a:lvl5pPr marL="10509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ACTIVITY OR COUNTRY</a:t>
            </a:r>
            <a:endParaRPr lang="hu-HU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4" y="5833397"/>
            <a:ext cx="1980000" cy="6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7AA6E6F-4D65-4091-BAFD-3204493E7782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4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72000">
            <a:normAutofit/>
          </a:bodyPr>
          <a:lstStyle>
            <a:lvl1pPr marL="182563" indent="-176213">
              <a:spcBef>
                <a:spcPts val="6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>
                <a:tab pos="7800975" algn="r"/>
              </a:tabLst>
              <a:defRPr sz="1800" b="0" u="none" baseline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</a:defRPr>
            </a:lvl1pPr>
            <a:lvl2pPr marL="357188" marR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>
                <a:tab pos="7800975" algn="r"/>
              </a:tabLst>
              <a:defRPr sz="1600" b="0">
                <a:solidFill>
                  <a:schemeClr val="tx2">
                    <a:lumMod val="75000"/>
                  </a:schemeClr>
                </a:solidFill>
              </a:defRPr>
            </a:lvl2pPr>
            <a:lvl3pPr marL="541338" indent="-184150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7800975" algn="r"/>
              </a:tabLst>
              <a:defRPr sz="1400" b="0">
                <a:solidFill>
                  <a:schemeClr val="tx2">
                    <a:lumMod val="75000"/>
                  </a:schemeClr>
                </a:solidFill>
              </a:defRPr>
            </a:lvl3pPr>
            <a:lvl4pPr marL="715963" indent="-134938">
              <a:buClr>
                <a:schemeClr val="tx2"/>
              </a:buClr>
              <a:tabLst>
                <a:tab pos="7800975" algn="r"/>
              </a:tabLst>
              <a:defRPr>
                <a:solidFill>
                  <a:schemeClr val="tx2">
                    <a:lumMod val="75000"/>
                  </a:schemeClr>
                </a:solidFill>
              </a:defRPr>
            </a:lvl4pPr>
          </a:lstStyle>
          <a:p>
            <a:pPr lvl="0"/>
            <a:r>
              <a:rPr lang="hu-HU" smtClean="0"/>
              <a:t>Chapter	page</a:t>
            </a:r>
          </a:p>
          <a:p>
            <a:pPr lvl="1"/>
            <a:r>
              <a:rPr lang="hu-HU" smtClean="0"/>
              <a:t>Chapter</a:t>
            </a:r>
          </a:p>
          <a:p>
            <a:pPr lvl="2"/>
            <a:r>
              <a:rPr lang="hu-HU" smtClean="0"/>
              <a:t>Chapter</a:t>
            </a:r>
          </a:p>
          <a:p>
            <a:pPr lvl="3"/>
            <a:r>
              <a:rPr lang="hu-HU" smtClean="0"/>
              <a:t>Chapter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E8DECCD-1A0F-41FF-973B-5070EC03A2F7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/>
              <a:t>Vállalkozók Napja</a:t>
            </a:r>
            <a:endParaRPr lang="hu-HU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CDCE70B-5BFD-4DED-BF2C-82682559A18C}" type="datetime1">
              <a:rPr lang="hu-HU" smtClean="0"/>
              <a:t>2017. 05. 15.</a:t>
            </a:fld>
            <a:endParaRPr lang="hu-HU" dirty="0"/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3795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72000">
            <a:normAutofit/>
          </a:bodyPr>
          <a:lstStyle>
            <a:lvl1pPr marL="182563" indent="-176213">
              <a:spcBef>
                <a:spcPts val="6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>
                <a:tab pos="7800975" algn="r"/>
              </a:tabLst>
              <a:defRPr sz="1800" b="0" u="none" baseline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</a:defRPr>
            </a:lvl1pPr>
            <a:lvl2pPr marL="357188" marR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>
                <a:tab pos="7800975" algn="r"/>
              </a:tabLst>
              <a:defRPr sz="1600" b="0">
                <a:solidFill>
                  <a:schemeClr val="tx2">
                    <a:lumMod val="75000"/>
                  </a:schemeClr>
                </a:solidFill>
              </a:defRPr>
            </a:lvl2pPr>
            <a:lvl3pPr marL="541338" indent="-184150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7800975" algn="r"/>
              </a:tabLst>
              <a:defRPr sz="1400" b="0">
                <a:solidFill>
                  <a:schemeClr val="tx2">
                    <a:lumMod val="75000"/>
                  </a:schemeClr>
                </a:solidFill>
              </a:defRPr>
            </a:lvl3pPr>
            <a:lvl4pPr marL="715963" indent="-134938">
              <a:buClr>
                <a:schemeClr val="tx2"/>
              </a:buClr>
              <a:tabLst>
                <a:tab pos="7800975" algn="r"/>
              </a:tabLst>
              <a:defRPr>
                <a:solidFill>
                  <a:schemeClr val="tx2">
                    <a:lumMod val="75000"/>
                  </a:schemeClr>
                </a:solidFill>
              </a:defRPr>
            </a:lvl4pPr>
          </a:lstStyle>
          <a:p>
            <a:pPr lvl="0"/>
            <a:r>
              <a:rPr lang="hu-HU" smtClean="0"/>
              <a:t>Chapter	page</a:t>
            </a:r>
          </a:p>
          <a:p>
            <a:pPr lvl="1"/>
            <a:r>
              <a:rPr lang="hu-HU" smtClean="0"/>
              <a:t>Chapter</a:t>
            </a:r>
          </a:p>
          <a:p>
            <a:pPr lvl="2"/>
            <a:r>
              <a:rPr lang="hu-HU" smtClean="0"/>
              <a:t>Chapter</a:t>
            </a:r>
          </a:p>
          <a:p>
            <a:pPr lvl="3"/>
            <a:r>
              <a:rPr lang="hu-HU" smtClean="0"/>
              <a:t>Chapter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E2C4BF9-10ED-4F1C-BF8D-B5FFB713E897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89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1008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3BBB5DC-F2AC-406E-AF4A-8CA03CCDE1FC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6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811213" y="1628775"/>
            <a:ext cx="3689350" cy="4752976"/>
          </a:xfrm>
        </p:spPr>
        <p:txBody>
          <a:bodyPr/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76825" y="1628775"/>
            <a:ext cx="3671888" cy="4752976"/>
          </a:xfrm>
        </p:spPr>
        <p:txBody>
          <a:bodyPr/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DBB8210-B00A-48FD-9E68-A7EAEB1E5E88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1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80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11213" y="1628775"/>
            <a:ext cx="7937500" cy="4586287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811213" y="6215062"/>
            <a:ext cx="7938000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1FF0FA3-87D0-4DB2-A195-D920A0CEF25F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6806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59338" y="1628775"/>
            <a:ext cx="3888681" cy="459109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6219866"/>
            <a:ext cx="3889375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2B9E5AD-CF47-4BEF-B704-86EA5EAA3C8C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8710" y="1628801"/>
            <a:ext cx="5832896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511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6785745" y="1628775"/>
            <a:ext cx="1960587" cy="4584700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785745" y="6213474"/>
            <a:ext cx="1962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152D156-E2AD-407D-878E-B4343C80F593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402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60032" y="1628775"/>
            <a:ext cx="3888681" cy="2160265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4860032" y="4040776"/>
            <a:ext cx="3888681" cy="215999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32" y="6200774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4860032" y="3789040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EEE753A-299B-4920-941F-77C2CF14B6D7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2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80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06418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806418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8" hasCustomPrompt="1"/>
          </p:nvPr>
        </p:nvSpPr>
        <p:spPr>
          <a:xfrm>
            <a:off x="4861022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9" hasCustomPrompt="1"/>
          </p:nvPr>
        </p:nvSpPr>
        <p:spPr>
          <a:xfrm>
            <a:off x="4861022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4861022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4861021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806417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806417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F2D9F40F-D24D-4B74-9DC8-8D644E90D885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5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6" hasCustomPrompt="1"/>
          </p:nvPr>
        </p:nvSpPr>
        <p:spPr>
          <a:xfrm>
            <a:off x="811213" y="1628775"/>
            <a:ext cx="7937500" cy="47529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table</a:t>
            </a:r>
          </a:p>
          <a:p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A8A61E5-3520-4917-83F3-31107D4EB0AA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3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49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94064B0-6573-4995-9278-F5BF2972EE67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1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1008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/>
              <a:t>Vállalkozók Napja</a:t>
            </a:r>
            <a:endParaRPr lang="hu-HU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79F9F3B-120F-45C5-851A-52185BF4E7E8}" type="datetime1">
              <a:rPr lang="hu-HU" smtClean="0"/>
              <a:t>2017. 05. 15.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01747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D51B7D-EA16-4BAA-88D8-085799B9EE05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8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fault"/>
          <p:cNvPicPr>
            <a:picLocks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2" y="597828"/>
            <a:ext cx="8821626" cy="39004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559126" y="4149080"/>
            <a:ext cx="5401518" cy="661308"/>
          </a:xfrm>
          <a:noFill/>
        </p:spPr>
        <p:txBody>
          <a:bodyPr vert="horz" wrap="square" lIns="108000" tIns="108000" rIns="108000" bIns="108000" rtlCol="0" anchor="t">
            <a:spAutoFit/>
          </a:bodyPr>
          <a:lstStyle>
            <a:lvl1pPr>
              <a:defRPr lang="fr-FR" sz="32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Title</a:t>
            </a:r>
            <a:endParaRPr lang="hu-HU" dirty="0"/>
          </a:p>
        </p:txBody>
      </p:sp>
      <p:sp>
        <p:nvSpPr>
          <p:cNvPr id="13" name="Cadre 12"/>
          <p:cNvSpPr/>
          <p:nvPr userDrawn="1"/>
        </p:nvSpPr>
        <p:spPr>
          <a:xfrm>
            <a:off x="0" y="0"/>
            <a:ext cx="9143605" cy="6858000"/>
          </a:xfrm>
          <a:prstGeom prst="frame">
            <a:avLst>
              <a:gd name="adj1" fmla="val 2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078112" y="155777"/>
            <a:ext cx="0" cy="4751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71273" y="435475"/>
            <a:ext cx="6813852" cy="276999"/>
          </a:xfrm>
        </p:spPr>
        <p:txBody>
          <a:bodyPr wrap="none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98438" indent="0">
              <a:buNone/>
              <a:defRPr sz="1200">
                <a:solidFill>
                  <a:schemeClr val="bg1"/>
                </a:solidFill>
              </a:defRPr>
            </a:lvl2pPr>
            <a:lvl3pPr marL="395288" indent="0">
              <a:buNone/>
              <a:defRPr sz="1200">
                <a:solidFill>
                  <a:schemeClr val="bg1"/>
                </a:solidFill>
              </a:defRPr>
            </a:lvl3pPr>
            <a:lvl4pPr marL="581025" indent="0">
              <a:buNone/>
              <a:defRPr sz="1200">
                <a:solidFill>
                  <a:schemeClr val="bg1"/>
                </a:solidFill>
              </a:defRPr>
            </a:lvl4pPr>
            <a:lvl5pPr marL="10509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ACTIVITY OR COUNTRY</a:t>
            </a:r>
            <a:endParaRPr lang="hu-HU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4" y="5833397"/>
            <a:ext cx="1980000" cy="6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CF8E70D-A4A4-4383-AE6B-95059F192681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4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72000">
            <a:normAutofit/>
          </a:bodyPr>
          <a:lstStyle>
            <a:lvl1pPr marL="182563" indent="-176213">
              <a:spcBef>
                <a:spcPts val="6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>
                <a:tab pos="7800975" algn="r"/>
              </a:tabLst>
              <a:defRPr sz="1800" b="0" u="none" baseline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</a:defRPr>
            </a:lvl1pPr>
            <a:lvl2pPr marL="357188" marR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>
                <a:tab pos="7800975" algn="r"/>
              </a:tabLst>
              <a:defRPr sz="1600" b="0">
                <a:solidFill>
                  <a:schemeClr val="tx2">
                    <a:lumMod val="75000"/>
                  </a:schemeClr>
                </a:solidFill>
              </a:defRPr>
            </a:lvl2pPr>
            <a:lvl3pPr marL="541338" indent="-184150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7800975" algn="r"/>
              </a:tabLst>
              <a:defRPr sz="1400" b="0">
                <a:solidFill>
                  <a:schemeClr val="tx2">
                    <a:lumMod val="75000"/>
                  </a:schemeClr>
                </a:solidFill>
              </a:defRPr>
            </a:lvl3pPr>
            <a:lvl4pPr marL="715963" indent="-134938">
              <a:buClr>
                <a:schemeClr val="tx2"/>
              </a:buClr>
              <a:tabLst>
                <a:tab pos="7800975" algn="r"/>
              </a:tabLst>
              <a:defRPr>
                <a:solidFill>
                  <a:schemeClr val="tx2">
                    <a:lumMod val="75000"/>
                  </a:schemeClr>
                </a:solidFill>
              </a:defRPr>
            </a:lvl4pPr>
          </a:lstStyle>
          <a:p>
            <a:pPr lvl="0"/>
            <a:r>
              <a:rPr lang="hu-HU" smtClean="0"/>
              <a:t>Chapter	page</a:t>
            </a:r>
          </a:p>
          <a:p>
            <a:pPr lvl="1"/>
            <a:r>
              <a:rPr lang="hu-HU" smtClean="0"/>
              <a:t>Chapter</a:t>
            </a:r>
          </a:p>
          <a:p>
            <a:pPr lvl="2"/>
            <a:r>
              <a:rPr lang="hu-HU" smtClean="0"/>
              <a:t>Chapter</a:t>
            </a:r>
          </a:p>
          <a:p>
            <a:pPr lvl="3"/>
            <a:r>
              <a:rPr lang="hu-HU" smtClean="0"/>
              <a:t>Chapter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5767953-580E-4392-B655-7CC35EEEF141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89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1008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CEE39CE-4D2D-4F06-BAED-2E38A9F8DC66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6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811213" y="1628775"/>
            <a:ext cx="3689350" cy="4752976"/>
          </a:xfrm>
        </p:spPr>
        <p:txBody>
          <a:bodyPr/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76825" y="1628775"/>
            <a:ext cx="3671888" cy="4752976"/>
          </a:xfrm>
        </p:spPr>
        <p:txBody>
          <a:bodyPr/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B12DD904-8FFE-4087-92EA-7819809B568A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1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80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11213" y="1628775"/>
            <a:ext cx="7937500" cy="4586287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811213" y="6215062"/>
            <a:ext cx="7938000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BC0FA7A-6E1A-467A-8B51-C7096C6DC823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6806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59338" y="1628775"/>
            <a:ext cx="3888681" cy="459109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6219866"/>
            <a:ext cx="3889375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C8AF535-DBC5-4E93-9F94-9C59A404CBE0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8710" y="1628801"/>
            <a:ext cx="5832896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511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6785745" y="1628775"/>
            <a:ext cx="1960587" cy="4584700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785745" y="6213474"/>
            <a:ext cx="1962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01FB2DD-A7BA-4510-8071-171FF24A74CC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402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60032" y="1628775"/>
            <a:ext cx="3888681" cy="2160265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4860032" y="4040776"/>
            <a:ext cx="3888681" cy="215999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32" y="6200774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4860032" y="3789040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354E85D5-4E65-437D-9ADE-D9E4E94E2848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2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811213" y="1628775"/>
            <a:ext cx="3689350" cy="4752976"/>
          </a:xfrm>
        </p:spPr>
        <p:txBody>
          <a:bodyPr/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76825" y="1628775"/>
            <a:ext cx="3671888" cy="4752976"/>
          </a:xfrm>
        </p:spPr>
        <p:txBody>
          <a:bodyPr/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/>
              <a:t>Vállalkozók Napja</a:t>
            </a:r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4149136-675E-4806-A9D5-9E78B85179CA}" type="datetime1">
              <a:rPr lang="hu-HU" smtClean="0"/>
              <a:t>2017. 05. 15.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4679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80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06418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806418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8" hasCustomPrompt="1"/>
          </p:nvPr>
        </p:nvSpPr>
        <p:spPr>
          <a:xfrm>
            <a:off x="4861022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9" hasCustomPrompt="1"/>
          </p:nvPr>
        </p:nvSpPr>
        <p:spPr>
          <a:xfrm>
            <a:off x="4861022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4861022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4861021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806417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806417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50FF981E-D3E6-4A17-A05E-7F92A7012338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5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6" hasCustomPrompt="1"/>
          </p:nvPr>
        </p:nvSpPr>
        <p:spPr>
          <a:xfrm>
            <a:off x="811213" y="1628775"/>
            <a:ext cx="7937500" cy="47529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table</a:t>
            </a:r>
          </a:p>
          <a:p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34D0DB72-B58B-4112-8097-E14E0C697BB8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3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49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186AF19-AD0F-4FE3-9590-E65024B44277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1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B8DF56A-AFFB-42BA-A5CA-CB125B586871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8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fault"/>
          <p:cNvPicPr>
            <a:picLocks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2" y="597828"/>
            <a:ext cx="8821626" cy="39004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559126" y="4149080"/>
            <a:ext cx="5401518" cy="661308"/>
          </a:xfrm>
          <a:noFill/>
        </p:spPr>
        <p:txBody>
          <a:bodyPr vert="horz" wrap="square" lIns="108000" tIns="108000" rIns="108000" bIns="108000" rtlCol="0" anchor="t">
            <a:spAutoFit/>
          </a:bodyPr>
          <a:lstStyle>
            <a:lvl1pPr>
              <a:defRPr lang="fr-FR" sz="32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Title</a:t>
            </a:r>
            <a:endParaRPr lang="hu-HU" dirty="0"/>
          </a:p>
        </p:txBody>
      </p:sp>
      <p:sp>
        <p:nvSpPr>
          <p:cNvPr id="13" name="Cadre 12"/>
          <p:cNvSpPr/>
          <p:nvPr userDrawn="1"/>
        </p:nvSpPr>
        <p:spPr>
          <a:xfrm>
            <a:off x="0" y="0"/>
            <a:ext cx="9143605" cy="6858000"/>
          </a:xfrm>
          <a:prstGeom prst="frame">
            <a:avLst>
              <a:gd name="adj1" fmla="val 2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078112" y="155777"/>
            <a:ext cx="0" cy="4751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71273" y="435475"/>
            <a:ext cx="6813852" cy="276999"/>
          </a:xfrm>
        </p:spPr>
        <p:txBody>
          <a:bodyPr wrap="none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98438" indent="0">
              <a:buNone/>
              <a:defRPr sz="1200">
                <a:solidFill>
                  <a:schemeClr val="bg1"/>
                </a:solidFill>
              </a:defRPr>
            </a:lvl2pPr>
            <a:lvl3pPr marL="395288" indent="0">
              <a:buNone/>
              <a:defRPr sz="1200">
                <a:solidFill>
                  <a:schemeClr val="bg1"/>
                </a:solidFill>
              </a:defRPr>
            </a:lvl3pPr>
            <a:lvl4pPr marL="581025" indent="0">
              <a:buNone/>
              <a:defRPr sz="1200">
                <a:solidFill>
                  <a:schemeClr val="bg1"/>
                </a:solidFill>
              </a:defRPr>
            </a:lvl4pPr>
            <a:lvl5pPr marL="10509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ACTIVITY OR COUNTRY</a:t>
            </a:r>
            <a:endParaRPr lang="hu-HU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4" y="5833397"/>
            <a:ext cx="1980000" cy="6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106208B-AAF3-4703-AD7E-03A0469E4B57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4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72000">
            <a:normAutofit/>
          </a:bodyPr>
          <a:lstStyle>
            <a:lvl1pPr marL="182563" indent="-176213">
              <a:spcBef>
                <a:spcPts val="6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>
                <a:tab pos="7800975" algn="r"/>
              </a:tabLst>
              <a:defRPr sz="1800" b="0" u="none" baseline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</a:defRPr>
            </a:lvl1pPr>
            <a:lvl2pPr marL="357188" marR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>
                <a:tab pos="7800975" algn="r"/>
              </a:tabLst>
              <a:defRPr sz="1600" b="0">
                <a:solidFill>
                  <a:schemeClr val="tx2">
                    <a:lumMod val="75000"/>
                  </a:schemeClr>
                </a:solidFill>
              </a:defRPr>
            </a:lvl2pPr>
            <a:lvl3pPr marL="541338" indent="-184150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7800975" algn="r"/>
              </a:tabLst>
              <a:defRPr sz="1400" b="0">
                <a:solidFill>
                  <a:schemeClr val="tx2">
                    <a:lumMod val="75000"/>
                  </a:schemeClr>
                </a:solidFill>
              </a:defRPr>
            </a:lvl3pPr>
            <a:lvl4pPr marL="715963" indent="-134938">
              <a:buClr>
                <a:schemeClr val="tx2"/>
              </a:buClr>
              <a:tabLst>
                <a:tab pos="7800975" algn="r"/>
              </a:tabLst>
              <a:defRPr>
                <a:solidFill>
                  <a:schemeClr val="tx2">
                    <a:lumMod val="75000"/>
                  </a:schemeClr>
                </a:solidFill>
              </a:defRPr>
            </a:lvl4pPr>
          </a:lstStyle>
          <a:p>
            <a:pPr lvl="0"/>
            <a:r>
              <a:rPr lang="hu-HU" smtClean="0"/>
              <a:t>Chapter	page</a:t>
            </a:r>
          </a:p>
          <a:p>
            <a:pPr lvl="1"/>
            <a:r>
              <a:rPr lang="hu-HU" smtClean="0"/>
              <a:t>Chapter</a:t>
            </a:r>
          </a:p>
          <a:p>
            <a:pPr lvl="2"/>
            <a:r>
              <a:rPr lang="hu-HU" smtClean="0"/>
              <a:t>Chapter</a:t>
            </a:r>
          </a:p>
          <a:p>
            <a:pPr lvl="3"/>
            <a:r>
              <a:rPr lang="hu-HU" smtClean="0"/>
              <a:t>Chapter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7D7471-1B94-408C-80D8-2B0C5970F315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89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1008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E2B8732D-0437-461E-8609-F86100533488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6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811213" y="1628775"/>
            <a:ext cx="3689350" cy="4752976"/>
          </a:xfrm>
        </p:spPr>
        <p:txBody>
          <a:bodyPr/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76825" y="1628775"/>
            <a:ext cx="3671888" cy="4752976"/>
          </a:xfrm>
        </p:spPr>
        <p:txBody>
          <a:bodyPr/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ED54E7F-FC31-4F43-BC1E-A2097FA1C4C4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1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80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11213" y="1628775"/>
            <a:ext cx="7937500" cy="4586287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811213" y="6215062"/>
            <a:ext cx="7938000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FAAD6BBB-96E3-4469-B314-50C60DFF2A60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80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/>
              <a:t>Vállalkozók Napja</a:t>
            </a:r>
            <a:endParaRPr lang="hu-HU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11213" y="1628775"/>
            <a:ext cx="7937500" cy="4586287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811213" y="6215062"/>
            <a:ext cx="7938000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2CE0D91-6CB3-4171-8C67-6D171698A785}" type="datetime1">
              <a:rPr lang="hu-HU" smtClean="0"/>
              <a:t>2017. 05. 15.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08414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6806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59338" y="1628775"/>
            <a:ext cx="3888681" cy="459109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6219866"/>
            <a:ext cx="3889375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50270D14-3AC9-4EF2-9288-80AD5DED5F78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8710" y="1628801"/>
            <a:ext cx="5832896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511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6785745" y="1628775"/>
            <a:ext cx="1960587" cy="4584700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785745" y="6213474"/>
            <a:ext cx="1962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E491CD2-BFCF-457C-8B29-3A7C57B3A577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402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60032" y="1628775"/>
            <a:ext cx="3888681" cy="2160265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4860032" y="4040776"/>
            <a:ext cx="3888681" cy="215999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32" y="6200774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4860032" y="3789040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F463CA3-29B6-48A6-AF96-D4A880CEABD0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2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80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06418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806418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8" hasCustomPrompt="1"/>
          </p:nvPr>
        </p:nvSpPr>
        <p:spPr>
          <a:xfrm>
            <a:off x="4861022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9" hasCustomPrompt="1"/>
          </p:nvPr>
        </p:nvSpPr>
        <p:spPr>
          <a:xfrm>
            <a:off x="4861022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4861022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4861021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806417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806417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63EA6F43-8CAB-4709-AB6E-1999AD5A6071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5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6" hasCustomPrompt="1"/>
          </p:nvPr>
        </p:nvSpPr>
        <p:spPr>
          <a:xfrm>
            <a:off x="811213" y="1628775"/>
            <a:ext cx="7937500" cy="47529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table</a:t>
            </a:r>
          </a:p>
          <a:p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8749C628-8417-49D6-818D-7D2FF81EDE2D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3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49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9F77C14-DC9C-4143-A775-A0984B1829AF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1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506A11E-9B8D-4B7E-92C5-16CF64CC75D6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8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fault"/>
          <p:cNvPicPr>
            <a:picLocks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2" y="597828"/>
            <a:ext cx="8821626" cy="39004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559126" y="4149080"/>
            <a:ext cx="5401518" cy="661308"/>
          </a:xfrm>
          <a:noFill/>
        </p:spPr>
        <p:txBody>
          <a:bodyPr vert="horz" wrap="square" lIns="108000" tIns="108000" rIns="108000" bIns="108000" rtlCol="0" anchor="t">
            <a:spAutoFit/>
          </a:bodyPr>
          <a:lstStyle>
            <a:lvl1pPr>
              <a:defRPr lang="fr-FR" sz="32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Title</a:t>
            </a:r>
            <a:endParaRPr lang="hu-HU" dirty="0"/>
          </a:p>
        </p:txBody>
      </p:sp>
      <p:sp>
        <p:nvSpPr>
          <p:cNvPr id="13" name="Cadre 12"/>
          <p:cNvSpPr/>
          <p:nvPr userDrawn="1"/>
        </p:nvSpPr>
        <p:spPr>
          <a:xfrm>
            <a:off x="0" y="0"/>
            <a:ext cx="9143605" cy="6858000"/>
          </a:xfrm>
          <a:prstGeom prst="frame">
            <a:avLst>
              <a:gd name="adj1" fmla="val 2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078112" y="155777"/>
            <a:ext cx="0" cy="4751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71273" y="435475"/>
            <a:ext cx="6813852" cy="276999"/>
          </a:xfrm>
        </p:spPr>
        <p:txBody>
          <a:bodyPr wrap="none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98438" indent="0">
              <a:buNone/>
              <a:defRPr sz="1200">
                <a:solidFill>
                  <a:schemeClr val="bg1"/>
                </a:solidFill>
              </a:defRPr>
            </a:lvl2pPr>
            <a:lvl3pPr marL="395288" indent="0">
              <a:buNone/>
              <a:defRPr sz="1200">
                <a:solidFill>
                  <a:schemeClr val="bg1"/>
                </a:solidFill>
              </a:defRPr>
            </a:lvl3pPr>
            <a:lvl4pPr marL="581025" indent="0">
              <a:buNone/>
              <a:defRPr sz="1200">
                <a:solidFill>
                  <a:schemeClr val="bg1"/>
                </a:solidFill>
              </a:defRPr>
            </a:lvl4pPr>
            <a:lvl5pPr marL="10509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ACTIVITY OR COUNTRY</a:t>
            </a:r>
            <a:endParaRPr lang="hu-HU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4" y="5833397"/>
            <a:ext cx="1980000" cy="6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6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3F1A954-9DAC-4E1D-AD48-1C21A53C09FC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044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72000">
            <a:normAutofit/>
          </a:bodyPr>
          <a:lstStyle>
            <a:lvl1pPr marL="182563" indent="-176213">
              <a:spcBef>
                <a:spcPts val="6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>
                <a:tab pos="7800975" algn="r"/>
              </a:tabLst>
              <a:defRPr sz="1800" b="0" u="none" baseline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</a:defRPr>
            </a:lvl1pPr>
            <a:lvl2pPr marL="357188" marR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>
                <a:tab pos="7800975" algn="r"/>
              </a:tabLst>
              <a:defRPr sz="1600" b="0">
                <a:solidFill>
                  <a:schemeClr val="tx2">
                    <a:lumMod val="75000"/>
                  </a:schemeClr>
                </a:solidFill>
              </a:defRPr>
            </a:lvl2pPr>
            <a:lvl3pPr marL="541338" indent="-184150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7800975" algn="r"/>
              </a:tabLst>
              <a:defRPr sz="1400" b="0">
                <a:solidFill>
                  <a:schemeClr val="tx2">
                    <a:lumMod val="75000"/>
                  </a:schemeClr>
                </a:solidFill>
              </a:defRPr>
            </a:lvl3pPr>
            <a:lvl4pPr marL="715963" indent="-134938">
              <a:buClr>
                <a:schemeClr val="tx2"/>
              </a:buClr>
              <a:tabLst>
                <a:tab pos="7800975" algn="r"/>
              </a:tabLst>
              <a:defRPr>
                <a:solidFill>
                  <a:schemeClr val="tx2">
                    <a:lumMod val="75000"/>
                  </a:schemeClr>
                </a:solidFill>
              </a:defRPr>
            </a:lvl4pPr>
          </a:lstStyle>
          <a:p>
            <a:pPr lvl="0"/>
            <a:r>
              <a:rPr lang="hu-HU" smtClean="0"/>
              <a:t>Chapter	page</a:t>
            </a:r>
          </a:p>
          <a:p>
            <a:pPr lvl="1"/>
            <a:r>
              <a:rPr lang="hu-HU" smtClean="0"/>
              <a:t>Chapter</a:t>
            </a:r>
          </a:p>
          <a:p>
            <a:pPr lvl="2"/>
            <a:r>
              <a:rPr lang="hu-HU" smtClean="0"/>
              <a:t>Chapter</a:t>
            </a:r>
          </a:p>
          <a:p>
            <a:pPr lvl="3"/>
            <a:r>
              <a:rPr lang="hu-HU" smtClean="0"/>
              <a:t>Chapter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3FEA43A4-9714-42E3-9C37-49DB7712CEB3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89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6806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/>
              <a:t>Vállalkozók Napja</a:t>
            </a:r>
            <a:endParaRPr lang="hu-HU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59338" y="1628775"/>
            <a:ext cx="3888681" cy="459109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6219866"/>
            <a:ext cx="3889375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85110BF-1203-4D35-945A-9A29BB32B42C}" type="datetime1">
              <a:rPr lang="hu-HU" smtClean="0"/>
              <a:t>2017. 05. 15.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353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1008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2C634A1-3866-4F36-8A6F-5A829169B935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363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811213" y="1628775"/>
            <a:ext cx="3689350" cy="4752976"/>
          </a:xfrm>
        </p:spPr>
        <p:txBody>
          <a:bodyPr/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76825" y="1628775"/>
            <a:ext cx="3671888" cy="4752976"/>
          </a:xfrm>
        </p:spPr>
        <p:txBody>
          <a:bodyPr/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72A8F00-545B-4000-9C0E-2A36E271572F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812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80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11213" y="1628775"/>
            <a:ext cx="7937500" cy="4586287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811213" y="6215062"/>
            <a:ext cx="7938000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0E8C6BBF-1EBB-4400-9C92-7932326848FB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62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6806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59338" y="1628775"/>
            <a:ext cx="3888681" cy="459109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6219866"/>
            <a:ext cx="3889375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A950D70-C08F-4F64-9838-17AD584BE106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338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8710" y="1628801"/>
            <a:ext cx="5832896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511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6785745" y="1628775"/>
            <a:ext cx="1960587" cy="4584700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785745" y="6213474"/>
            <a:ext cx="1962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1E8008D-E383-45BB-BDCA-BF06842D9261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402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60032" y="1628775"/>
            <a:ext cx="3888681" cy="2160265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4860032" y="4040776"/>
            <a:ext cx="3888681" cy="215999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32" y="6200774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4860032" y="3789040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9599007-BD2D-4A7E-AC9E-F583D201D01B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72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80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06418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806418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8" hasCustomPrompt="1"/>
          </p:nvPr>
        </p:nvSpPr>
        <p:spPr>
          <a:xfrm>
            <a:off x="4861022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9" hasCustomPrompt="1"/>
          </p:nvPr>
        </p:nvSpPr>
        <p:spPr>
          <a:xfrm>
            <a:off x="4861022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4861022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4861021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806417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806417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2CB6CB96-0871-4068-AA58-BA4660377581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750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6" hasCustomPrompt="1"/>
          </p:nvPr>
        </p:nvSpPr>
        <p:spPr>
          <a:xfrm>
            <a:off x="811213" y="1628775"/>
            <a:ext cx="7937500" cy="47529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table</a:t>
            </a:r>
          </a:p>
          <a:p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D88B0ABD-6261-487D-85A4-673A56CC85B2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637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49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58A8862-B3BB-46FB-B486-82E4FF77EE0F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15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9829DD5-7759-4A3E-8EFB-41E7037A0CFB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80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8710" y="1628801"/>
            <a:ext cx="5832896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511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/>
              <a:t>Vállalkozók Napja</a:t>
            </a:r>
            <a:endParaRPr lang="hu-HU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6785745" y="1628775"/>
            <a:ext cx="1960587" cy="4584700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785745" y="6213474"/>
            <a:ext cx="1962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A328FC0F-BB80-4915-9498-B63799221168}" type="datetime1">
              <a:rPr lang="hu-HU" smtClean="0"/>
              <a:t>2017. 05. 15.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18871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fault"/>
          <p:cNvPicPr>
            <a:picLocks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2" y="597828"/>
            <a:ext cx="8821626" cy="39004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559126" y="4149080"/>
            <a:ext cx="5401518" cy="661308"/>
          </a:xfrm>
          <a:noFill/>
        </p:spPr>
        <p:txBody>
          <a:bodyPr vert="horz" wrap="square" lIns="108000" tIns="108000" rIns="108000" bIns="108000" rtlCol="0" anchor="t">
            <a:spAutoFit/>
          </a:bodyPr>
          <a:lstStyle>
            <a:lvl1pPr>
              <a:defRPr lang="fr-FR" sz="32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Title</a:t>
            </a:r>
            <a:endParaRPr lang="hu-HU" dirty="0"/>
          </a:p>
        </p:txBody>
      </p:sp>
      <p:sp>
        <p:nvSpPr>
          <p:cNvPr id="13" name="Cadre 12"/>
          <p:cNvSpPr/>
          <p:nvPr userDrawn="1"/>
        </p:nvSpPr>
        <p:spPr>
          <a:xfrm>
            <a:off x="0" y="0"/>
            <a:ext cx="9143605" cy="6858000"/>
          </a:xfrm>
          <a:prstGeom prst="frame">
            <a:avLst>
              <a:gd name="adj1" fmla="val 2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078112" y="155777"/>
            <a:ext cx="0" cy="4751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71273" y="435475"/>
            <a:ext cx="6813852" cy="276999"/>
          </a:xfrm>
        </p:spPr>
        <p:txBody>
          <a:bodyPr wrap="none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98438" indent="0">
              <a:buNone/>
              <a:defRPr sz="1200">
                <a:solidFill>
                  <a:schemeClr val="bg1"/>
                </a:solidFill>
              </a:defRPr>
            </a:lvl2pPr>
            <a:lvl3pPr marL="395288" indent="0">
              <a:buNone/>
              <a:defRPr sz="1200">
                <a:solidFill>
                  <a:schemeClr val="bg1"/>
                </a:solidFill>
              </a:defRPr>
            </a:lvl3pPr>
            <a:lvl4pPr marL="581025" indent="0">
              <a:buNone/>
              <a:defRPr sz="1200">
                <a:solidFill>
                  <a:schemeClr val="bg1"/>
                </a:solidFill>
              </a:defRPr>
            </a:lvl4pPr>
            <a:lvl5pPr marL="10509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ACTIVITY OR COUNTRY</a:t>
            </a:r>
            <a:endParaRPr lang="hu-HU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4" y="5833397"/>
            <a:ext cx="1980000" cy="6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27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BC8829E-15C6-4B2C-A32A-4C76744CF64A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915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72000">
            <a:normAutofit/>
          </a:bodyPr>
          <a:lstStyle>
            <a:lvl1pPr marL="182563" indent="-176213">
              <a:spcBef>
                <a:spcPts val="6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>
                <a:tab pos="7800975" algn="r"/>
              </a:tabLst>
              <a:defRPr sz="1800" b="0" u="none" baseline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</a:defRPr>
            </a:lvl1pPr>
            <a:lvl2pPr marL="357188" marR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>
                <a:tab pos="7800975" algn="r"/>
              </a:tabLst>
              <a:defRPr sz="1600" b="0">
                <a:solidFill>
                  <a:schemeClr val="tx2">
                    <a:lumMod val="75000"/>
                  </a:schemeClr>
                </a:solidFill>
              </a:defRPr>
            </a:lvl2pPr>
            <a:lvl3pPr marL="541338" indent="-184150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7800975" algn="r"/>
              </a:tabLst>
              <a:defRPr sz="1400" b="0">
                <a:solidFill>
                  <a:schemeClr val="tx2">
                    <a:lumMod val="75000"/>
                  </a:schemeClr>
                </a:solidFill>
              </a:defRPr>
            </a:lvl3pPr>
            <a:lvl4pPr marL="715963" indent="-134938">
              <a:buClr>
                <a:schemeClr val="tx2"/>
              </a:buClr>
              <a:tabLst>
                <a:tab pos="7800975" algn="r"/>
              </a:tabLst>
              <a:defRPr>
                <a:solidFill>
                  <a:schemeClr val="tx2">
                    <a:lumMod val="75000"/>
                  </a:schemeClr>
                </a:solidFill>
              </a:defRPr>
            </a:lvl4pPr>
          </a:lstStyle>
          <a:p>
            <a:pPr lvl="0"/>
            <a:r>
              <a:rPr lang="hu-HU" smtClean="0"/>
              <a:t>Chapter	page</a:t>
            </a:r>
          </a:p>
          <a:p>
            <a:pPr lvl="1"/>
            <a:r>
              <a:rPr lang="hu-HU" smtClean="0"/>
              <a:t>Chapter</a:t>
            </a:r>
          </a:p>
          <a:p>
            <a:pPr lvl="2"/>
            <a:r>
              <a:rPr lang="hu-HU" smtClean="0"/>
              <a:t>Chapter</a:t>
            </a:r>
          </a:p>
          <a:p>
            <a:pPr lvl="3"/>
            <a:r>
              <a:rPr lang="hu-HU" smtClean="0"/>
              <a:t>Chapter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65C9DCA-0BBF-4670-B9BA-D7DC5CBADF56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3382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1008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223E0F-EB0E-402B-BD04-7F1C37998AE9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76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811213" y="1628775"/>
            <a:ext cx="3689350" cy="4752976"/>
          </a:xfrm>
        </p:spPr>
        <p:txBody>
          <a:bodyPr/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76825" y="1628775"/>
            <a:ext cx="3671888" cy="4752976"/>
          </a:xfrm>
        </p:spPr>
        <p:txBody>
          <a:bodyPr/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182A25A1-37D0-4A9C-8A4B-56A731AF4523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73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80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11213" y="1628775"/>
            <a:ext cx="7937500" cy="4586287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811213" y="6215062"/>
            <a:ext cx="7938000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80C7111-EC94-4216-9FBF-E2D0F582DBAB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288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6806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59338" y="1628775"/>
            <a:ext cx="3888681" cy="459109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6219866"/>
            <a:ext cx="3889375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F49CB25-07E3-4915-9F62-6C91B95DD1F1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04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8710" y="1628801"/>
            <a:ext cx="5832896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511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6785745" y="1628775"/>
            <a:ext cx="1960587" cy="4584700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6785745" y="6213474"/>
            <a:ext cx="1962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BFA626F-C1C4-45E5-BBC9-4F9D25E126C9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701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402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60032" y="1628775"/>
            <a:ext cx="3888681" cy="2160265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4860032" y="4040776"/>
            <a:ext cx="3888681" cy="215999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32" y="6200774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4860032" y="3789040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8363489-C2F7-4D66-A777-E1D4E37F3B20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8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80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06418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806418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9" name="Espace réservé pour une image  4"/>
          <p:cNvSpPr>
            <a:spLocks noGrp="1"/>
          </p:cNvSpPr>
          <p:nvPr>
            <p:ph type="pic" sz="quarter" idx="18" hasCustomPrompt="1"/>
          </p:nvPr>
        </p:nvSpPr>
        <p:spPr>
          <a:xfrm>
            <a:off x="4861022" y="1628775"/>
            <a:ext cx="3888000" cy="213545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0" name="Espace réservé pour une image  6"/>
          <p:cNvSpPr>
            <a:spLocks noGrp="1"/>
          </p:cNvSpPr>
          <p:nvPr>
            <p:ph type="pic" sz="quarter" idx="19" hasCustomPrompt="1"/>
          </p:nvPr>
        </p:nvSpPr>
        <p:spPr>
          <a:xfrm>
            <a:off x="4861022" y="4082966"/>
            <a:ext cx="3888000" cy="213518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4" name="Espace réservé du texte 6"/>
          <p:cNvSpPr>
            <a:spLocks noGrp="1"/>
          </p:cNvSpPr>
          <p:nvPr>
            <p:ph type="body" sz="quarter" idx="20" hasCustomPrompt="1"/>
          </p:nvPr>
        </p:nvSpPr>
        <p:spPr>
          <a:xfrm>
            <a:off x="4861022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5" name="Espace réservé du texte 6"/>
          <p:cNvSpPr>
            <a:spLocks noGrp="1"/>
          </p:cNvSpPr>
          <p:nvPr>
            <p:ph type="body" sz="quarter" idx="21" hasCustomPrompt="1"/>
          </p:nvPr>
        </p:nvSpPr>
        <p:spPr>
          <a:xfrm>
            <a:off x="4861021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6" name="Espace réservé du texte 6"/>
          <p:cNvSpPr>
            <a:spLocks noGrp="1"/>
          </p:cNvSpPr>
          <p:nvPr>
            <p:ph type="body" sz="quarter" idx="22" hasCustomPrompt="1"/>
          </p:nvPr>
        </p:nvSpPr>
        <p:spPr>
          <a:xfrm>
            <a:off x="806417" y="6218154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7" name="Espace réservé du texte 6"/>
          <p:cNvSpPr>
            <a:spLocks noGrp="1"/>
          </p:cNvSpPr>
          <p:nvPr>
            <p:ph type="body" sz="quarter" idx="23" hasCustomPrompt="1"/>
          </p:nvPr>
        </p:nvSpPr>
        <p:spPr>
          <a:xfrm>
            <a:off x="806417" y="3760941"/>
            <a:ext cx="3888000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fld id="{E34DE645-EFCA-494B-8EC1-2E43FB304BE1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290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402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/>
              <a:t>Vállalkozók Napja</a:t>
            </a:r>
            <a:endParaRPr lang="hu-HU" dirty="0"/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60032" y="1628775"/>
            <a:ext cx="3888681" cy="2160265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pour une image  6"/>
          <p:cNvSpPr>
            <a:spLocks noGrp="1"/>
          </p:cNvSpPr>
          <p:nvPr>
            <p:ph type="pic" sz="quarter" idx="17" hasCustomPrompt="1"/>
          </p:nvPr>
        </p:nvSpPr>
        <p:spPr>
          <a:xfrm>
            <a:off x="4860032" y="4040776"/>
            <a:ext cx="3888681" cy="2159998"/>
          </a:xfrm>
        </p:spPr>
        <p:txBody>
          <a:bodyPr vert="horz" lIns="0" tIns="45720" rIns="0" bIns="45720" rtlCol="0" anchor="t">
            <a:normAutofit/>
          </a:bodyPr>
          <a:lstStyle>
            <a:lvl1pPr>
              <a:defRPr lang="en-GB" b="0" i="0" baseline="0" dirty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2" name="Espace réservé du texte 6"/>
          <p:cNvSpPr>
            <a:spLocks noGrp="1"/>
          </p:cNvSpPr>
          <p:nvPr>
            <p:ph type="body" sz="quarter" idx="18" hasCustomPrompt="1"/>
          </p:nvPr>
        </p:nvSpPr>
        <p:spPr>
          <a:xfrm>
            <a:off x="4860032" y="6200774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13" name="Espace réservé du texte 6"/>
          <p:cNvSpPr>
            <a:spLocks noGrp="1"/>
          </p:cNvSpPr>
          <p:nvPr>
            <p:ph type="body" sz="quarter" idx="19" hasCustomPrompt="1"/>
          </p:nvPr>
        </p:nvSpPr>
        <p:spPr>
          <a:xfrm>
            <a:off x="4860032" y="3789040"/>
            <a:ext cx="3888681" cy="168276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48FFB8FC-34B6-47B3-B01C-CD11FAC4733E}" type="datetime1">
              <a:rPr lang="hu-HU" smtClean="0"/>
              <a:t>2017. 05. 15.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7833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u tableau 3"/>
          <p:cNvSpPr>
            <a:spLocks noGrp="1"/>
          </p:cNvSpPr>
          <p:nvPr>
            <p:ph type="tbl" sz="quarter" idx="16" hasCustomPrompt="1"/>
          </p:nvPr>
        </p:nvSpPr>
        <p:spPr>
          <a:xfrm>
            <a:off x="811213" y="1628775"/>
            <a:ext cx="7937500" cy="4752976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b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table</a:t>
            </a:r>
          </a:p>
          <a:p>
            <a:endParaRPr lang="hu-HU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95B8D83-7956-4F46-8C46-4763BE67AE55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22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499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5CB4085-FA91-43C9-9C8C-B1673B088C8F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415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92A883-1D10-474B-94FD-172EEE5AEFC9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Bild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90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Default"/>
          <p:cNvPicPr>
            <a:picLocks/>
          </p:cNvPicPr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02" y="597828"/>
            <a:ext cx="8821626" cy="39004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559126" y="4149080"/>
            <a:ext cx="5401518" cy="661308"/>
          </a:xfrm>
          <a:noFill/>
        </p:spPr>
        <p:txBody>
          <a:bodyPr vert="horz" wrap="square" lIns="108000" tIns="108000" rIns="108000" bIns="108000" rtlCol="0" anchor="t">
            <a:spAutoFit/>
          </a:bodyPr>
          <a:lstStyle>
            <a:lvl1pPr>
              <a:defRPr lang="fr-FR" sz="3200" b="1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hu-HU" smtClean="0"/>
              <a:t>Title</a:t>
            </a:r>
            <a:endParaRPr lang="hu-HU" dirty="0"/>
          </a:p>
        </p:txBody>
      </p:sp>
      <p:sp>
        <p:nvSpPr>
          <p:cNvPr id="13" name="Cadre 12"/>
          <p:cNvSpPr/>
          <p:nvPr userDrawn="1"/>
        </p:nvSpPr>
        <p:spPr>
          <a:xfrm>
            <a:off x="0" y="0"/>
            <a:ext cx="9143605" cy="6858000"/>
          </a:xfrm>
          <a:prstGeom prst="frame">
            <a:avLst>
              <a:gd name="adj1" fmla="val 268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000000"/>
              </a:solidFill>
            </a:endParaRPr>
          </a:p>
        </p:txBody>
      </p:sp>
      <p:cxnSp>
        <p:nvCxnSpPr>
          <p:cNvPr id="5" name="Connecteur droit 4"/>
          <p:cNvCxnSpPr/>
          <p:nvPr userDrawn="1"/>
        </p:nvCxnSpPr>
        <p:spPr>
          <a:xfrm>
            <a:off x="1078112" y="155777"/>
            <a:ext cx="0" cy="47518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71273" y="435475"/>
            <a:ext cx="6813852" cy="276999"/>
          </a:xfrm>
        </p:spPr>
        <p:txBody>
          <a:bodyPr wrap="none">
            <a:no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198438" indent="0">
              <a:buNone/>
              <a:defRPr sz="1200">
                <a:solidFill>
                  <a:schemeClr val="bg1"/>
                </a:solidFill>
              </a:defRPr>
            </a:lvl2pPr>
            <a:lvl3pPr marL="395288" indent="0">
              <a:buNone/>
              <a:defRPr sz="1200">
                <a:solidFill>
                  <a:schemeClr val="bg1"/>
                </a:solidFill>
              </a:defRPr>
            </a:lvl3pPr>
            <a:lvl4pPr marL="581025" indent="0">
              <a:buNone/>
              <a:defRPr sz="1200">
                <a:solidFill>
                  <a:schemeClr val="bg1"/>
                </a:solidFill>
              </a:defRPr>
            </a:lvl4pPr>
            <a:lvl5pPr marL="1050925" indent="0">
              <a:buNone/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hu-HU" smtClean="0"/>
              <a:t>ACTIVITY OR COUNTRY</a:t>
            </a:r>
            <a:endParaRPr lang="hu-HU" dirty="0"/>
          </a:p>
        </p:txBody>
      </p:sp>
      <p:pic>
        <p:nvPicPr>
          <p:cNvPr id="7" name="Bild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14" y="5833397"/>
            <a:ext cx="1980000" cy="662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80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CB6817-C2EE-483B-A72A-805428DC5663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063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72000">
            <a:normAutofit/>
          </a:bodyPr>
          <a:lstStyle>
            <a:lvl1pPr marL="182563" indent="-176213">
              <a:spcBef>
                <a:spcPts val="600"/>
              </a:spcBef>
              <a:buClr>
                <a:schemeClr val="accent1"/>
              </a:buClr>
              <a:buSzPct val="115000"/>
              <a:buFont typeface="Wingdings" pitchFamily="2" charset="2"/>
              <a:buChar char="§"/>
              <a:tabLst>
                <a:tab pos="7800975" algn="r"/>
              </a:tabLst>
              <a:defRPr sz="1800" b="0" u="none" baseline="0">
                <a:solidFill>
                  <a:schemeClr val="tx2">
                    <a:lumMod val="75000"/>
                  </a:schemeClr>
                </a:solidFill>
                <a:uFill>
                  <a:solidFill>
                    <a:schemeClr val="tx2"/>
                  </a:solidFill>
                </a:uFill>
              </a:defRPr>
            </a:lvl1pPr>
            <a:lvl2pPr marL="357188" marR="0" indent="-17462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Wingdings" pitchFamily="2" charset="2"/>
              <a:buChar char="§"/>
              <a:tabLst>
                <a:tab pos="7800975" algn="r"/>
              </a:tabLst>
              <a:defRPr sz="1600" b="0">
                <a:solidFill>
                  <a:schemeClr val="tx2">
                    <a:lumMod val="75000"/>
                  </a:schemeClr>
                </a:solidFill>
              </a:defRPr>
            </a:lvl2pPr>
            <a:lvl3pPr marL="541338" indent="-184150">
              <a:spcBef>
                <a:spcPts val="0"/>
              </a:spcBef>
              <a:buClr>
                <a:schemeClr val="tx2"/>
              </a:buClr>
              <a:buFont typeface="Wingdings" pitchFamily="2" charset="2"/>
              <a:buChar char="§"/>
              <a:tabLst>
                <a:tab pos="7800975" algn="r"/>
              </a:tabLst>
              <a:defRPr sz="1400" b="0">
                <a:solidFill>
                  <a:schemeClr val="tx2">
                    <a:lumMod val="75000"/>
                  </a:schemeClr>
                </a:solidFill>
              </a:defRPr>
            </a:lvl3pPr>
            <a:lvl4pPr marL="715963" indent="-134938">
              <a:buClr>
                <a:schemeClr val="tx2"/>
              </a:buClr>
              <a:tabLst>
                <a:tab pos="7800975" algn="r"/>
              </a:tabLst>
              <a:defRPr>
                <a:solidFill>
                  <a:schemeClr val="tx2">
                    <a:lumMod val="75000"/>
                  </a:schemeClr>
                </a:solidFill>
              </a:defRPr>
            </a:lvl4pPr>
          </a:lstStyle>
          <a:p>
            <a:pPr lvl="0"/>
            <a:r>
              <a:rPr lang="hu-HU" smtClean="0"/>
              <a:t>Chapter	page</a:t>
            </a:r>
          </a:p>
          <a:p>
            <a:pPr lvl="1"/>
            <a:r>
              <a:rPr lang="hu-HU" smtClean="0"/>
              <a:t>Chapter</a:t>
            </a:r>
          </a:p>
          <a:p>
            <a:pPr lvl="2"/>
            <a:r>
              <a:rPr lang="hu-HU" smtClean="0"/>
              <a:t>Chapter</a:t>
            </a:r>
          </a:p>
          <a:p>
            <a:pPr lvl="3"/>
            <a:r>
              <a:rPr lang="hu-HU" smtClean="0"/>
              <a:t>Chapter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/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895A46-1E96-4C07-B4E8-152B58BF09CE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15523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717625" y="1628801"/>
            <a:ext cx="8031088" cy="4752950"/>
          </a:xfrm>
          <a:solidFill>
            <a:srgbClr val="EAEAEA"/>
          </a:solidFill>
        </p:spPr>
        <p:txBody>
          <a:bodyPr lIns="100800"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83E2118-6960-460D-A633-E0AAA74BFF82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467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8" hasCustomPrompt="1"/>
          </p:nvPr>
        </p:nvSpPr>
        <p:spPr>
          <a:xfrm>
            <a:off x="811213" y="1628775"/>
            <a:ext cx="3689350" cy="4752976"/>
          </a:xfrm>
        </p:spPr>
        <p:txBody>
          <a:bodyPr/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9" hasCustomPrompt="1"/>
          </p:nvPr>
        </p:nvSpPr>
        <p:spPr>
          <a:xfrm>
            <a:off x="5076825" y="1628775"/>
            <a:ext cx="3671888" cy="4752976"/>
          </a:xfrm>
        </p:spPr>
        <p:txBody>
          <a:bodyPr/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75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92A6DB60-4E58-497D-82ED-934242808ED8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220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8000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811213" y="1628775"/>
            <a:ext cx="7937500" cy="4586287"/>
          </a:xfrm>
        </p:spPr>
        <p:txBody>
          <a:bodyPr/>
          <a:lstStyle>
            <a:lvl1pPr marL="0" indent="0">
              <a:buNone/>
              <a:defRPr b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10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811213" y="6215062"/>
            <a:ext cx="7938000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indent="0">
              <a:spcBef>
                <a:spcPts val="0"/>
              </a:spcBef>
              <a:buNone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lvl="0"/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990BCDB-DE42-4771-A776-9EDEE7D05BA4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9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1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817563" y="1628801"/>
            <a:ext cx="3904803" cy="4752950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</a:lstStyle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811213" y="981075"/>
            <a:ext cx="7936806" cy="338554"/>
          </a:xfrm>
        </p:spPr>
        <p:txBody>
          <a:bodyPr wrap="square" tIns="0" bIns="0">
            <a:spAutoFit/>
          </a:bodyPr>
          <a:lstStyle>
            <a:lvl1pPr marL="0" indent="0">
              <a:buNone/>
              <a:defRPr sz="2200" b="0">
                <a:solidFill>
                  <a:schemeClr val="tx2"/>
                </a:solidFill>
              </a:defRPr>
            </a:lvl1pPr>
            <a:lvl2pPr marL="268288" indent="0">
              <a:buNone/>
              <a:defRPr>
                <a:solidFill>
                  <a:schemeClr val="tx2"/>
                </a:solidFill>
              </a:defRPr>
            </a:lvl2pPr>
            <a:lvl3pPr marL="576263" indent="0">
              <a:buNone/>
              <a:defRPr>
                <a:solidFill>
                  <a:schemeClr val="tx2"/>
                </a:solidFill>
              </a:defRPr>
            </a:lvl3pPr>
            <a:lvl4pPr marL="809625" indent="0">
              <a:buNone/>
              <a:defRPr>
                <a:solidFill>
                  <a:schemeClr val="tx2"/>
                </a:solidFill>
              </a:defRPr>
            </a:lvl4pPr>
            <a:lvl5pPr marL="1050925" indent="0">
              <a:buNone/>
              <a:defRPr>
                <a:solidFill>
                  <a:schemeClr val="tx2"/>
                </a:solidFill>
              </a:defRPr>
            </a:lvl5pPr>
          </a:lstStyle>
          <a:p>
            <a:pPr marL="0" lvl="0" indent="0"/>
            <a:r>
              <a:rPr lang="hu-HU" smtClean="0"/>
              <a:t>Subtitle</a:t>
            </a:r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5" name="Espace réservé pour une image  4"/>
          <p:cNvSpPr>
            <a:spLocks noGrp="1"/>
          </p:cNvSpPr>
          <p:nvPr>
            <p:ph type="pic" sz="quarter" idx="16" hasCustomPrompt="1"/>
          </p:nvPr>
        </p:nvSpPr>
        <p:spPr>
          <a:xfrm>
            <a:off x="4859338" y="1628775"/>
            <a:ext cx="3888681" cy="4591092"/>
          </a:xfrm>
        </p:spPr>
        <p:txBody>
          <a:bodyPr anchor="t"/>
          <a:lstStyle>
            <a:lvl1pPr marL="0" indent="0" algn="l">
              <a:buNone/>
              <a:defRPr b="0" i="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hu-HU" smtClean="0"/>
              <a:t>Click on the icon to insert a picture</a:t>
            </a:r>
            <a:endParaRPr lang="hu-HU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7" hasCustomPrompt="1"/>
          </p:nvPr>
        </p:nvSpPr>
        <p:spPr>
          <a:xfrm>
            <a:off x="4859338" y="6219866"/>
            <a:ext cx="3889375" cy="16668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lIns="36000" tIns="0" rIns="0" bIns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 lang="fr-FR" sz="1000" b="0" i="1" smtClean="0">
                <a:solidFill>
                  <a:schemeClr val="tx1"/>
                </a:solidFill>
              </a:defRPr>
            </a:lvl1pPr>
            <a:lvl2pPr>
              <a:defRPr lang="fr-FR" sz="1800" smtClean="0"/>
            </a:lvl2pPr>
            <a:lvl3pPr>
              <a:defRPr lang="fr-FR" sz="1800" smtClean="0"/>
            </a:lvl3pPr>
            <a:lvl4pPr>
              <a:defRPr lang="fr-FR" sz="1800" smtClean="0"/>
            </a:lvl4pPr>
            <a:lvl5pPr>
              <a:defRPr lang="en-US" sz="1800"/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lang="hu-HU" smtClean="0"/>
              <a:t>Caption</a:t>
            </a:r>
            <a:endParaRPr lang="hu-HU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CE7AF2FE-FB57-46A8-AADF-EAEC0BAAA442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80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13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8.xml"/><Relationship Id="rId13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37.xml"/><Relationship Id="rId12" Type="http://schemas.openxmlformats.org/officeDocument/2006/relationships/slideLayout" Target="../slideLayouts/slideLayout142.xml"/><Relationship Id="rId2" Type="http://schemas.openxmlformats.org/officeDocument/2006/relationships/slideLayout" Target="../slideLayouts/slideLayout13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31.xml"/><Relationship Id="rId6" Type="http://schemas.openxmlformats.org/officeDocument/2006/relationships/slideLayout" Target="../slideLayouts/slideLayout136.xml"/><Relationship Id="rId11" Type="http://schemas.openxmlformats.org/officeDocument/2006/relationships/slideLayout" Target="../slideLayouts/slideLayout141.xml"/><Relationship Id="rId5" Type="http://schemas.openxmlformats.org/officeDocument/2006/relationships/slideLayout" Target="../slideLayouts/slideLayout13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34.xml"/><Relationship Id="rId9" Type="http://schemas.openxmlformats.org/officeDocument/2006/relationships/slideLayout" Target="../slideLayouts/slideLayout139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2" Type="http://schemas.openxmlformats.org/officeDocument/2006/relationships/slideLayout" Target="../slideLayouts/slideLayout145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theme" Target="../theme/theme1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1213" y="188639"/>
            <a:ext cx="7937500" cy="792089"/>
          </a:xfrm>
          <a:prstGeom prst="rect">
            <a:avLst/>
          </a:prstGeom>
        </p:spPr>
        <p:txBody>
          <a:bodyPr vert="horz" lIns="0" tIns="0" rIns="0" bIns="36000" rtlCol="0" anchor="b">
            <a:normAutofit/>
          </a:bodyPr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8581" y="1628801"/>
            <a:ext cx="7930132" cy="47529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675" y="6525344"/>
            <a:ext cx="4032598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/>
              <a:t>Vállalkozók Napja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95668" y="6525344"/>
            <a:ext cx="248566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8DECCD-1A0F-41FF-973B-5070EC03A2F7}" type="slidenum">
              <a:rPr lang="hu-HU" smtClean="0"/>
              <a:pPr/>
              <a:t>‹#›</a:t>
            </a:fld>
            <a:endParaRPr lang="hu-HU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47937" y="6525344"/>
            <a:ext cx="1413520" cy="1435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lang="fr-FR" sz="9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C00482C-DEE6-4C78-90BE-06D4165A8691}" type="datetime1">
              <a:rPr lang="hu-HU" smtClean="0"/>
              <a:t>2017. 05. 15.</a:t>
            </a:fld>
            <a:endParaRPr lang="hu-HU" dirty="0"/>
          </a:p>
        </p:txBody>
      </p:sp>
      <p:cxnSp>
        <p:nvCxnSpPr>
          <p:cNvPr id="7" name="Connecteur droit 6"/>
          <p:cNvCxnSpPr/>
          <p:nvPr/>
        </p:nvCxnSpPr>
        <p:spPr>
          <a:xfrm>
            <a:off x="811213" y="980728"/>
            <a:ext cx="79375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 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48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9" r:id="rId2"/>
    <p:sldLayoutId id="2147483690" r:id="rId3"/>
    <p:sldLayoutId id="2147483696" r:id="rId4"/>
    <p:sldLayoutId id="2147483652" r:id="rId5"/>
    <p:sldLayoutId id="2147483691" r:id="rId6"/>
    <p:sldLayoutId id="2147483683" r:id="rId7"/>
    <p:sldLayoutId id="2147483685" r:id="rId8"/>
    <p:sldLayoutId id="2147483686" r:id="rId9"/>
    <p:sldLayoutId id="2147483688" r:id="rId10"/>
    <p:sldLayoutId id="2147483699" r:id="rId11"/>
    <p:sldLayoutId id="2147483654" r:id="rId12"/>
    <p:sldLayoutId id="2147483681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buClr>
          <a:schemeClr val="tx1"/>
        </a:buClr>
        <a:buSzPct val="80000"/>
        <a:buFont typeface="Wingdings" pitchFamily="2" charset="2"/>
        <a:buChar char="§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79413" indent="-18097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69913" indent="-17462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-200025" algn="l" defTabSz="9906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1214" y="188641"/>
            <a:ext cx="7937500" cy="792089"/>
          </a:xfrm>
          <a:prstGeom prst="rect">
            <a:avLst/>
          </a:prstGeom>
        </p:spPr>
        <p:txBody>
          <a:bodyPr vert="horz" lIns="0" tIns="0" rIns="0" bIns="36000" rtlCol="0" anchor="b">
            <a:normAutofit/>
          </a:bodyPr>
          <a:lstStyle/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8582" y="1628801"/>
            <a:ext cx="7930132" cy="47529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676" y="6559970"/>
            <a:ext cx="4032598" cy="103875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675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95669" y="6525346"/>
            <a:ext cx="248566" cy="103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675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47938" y="6525344"/>
            <a:ext cx="1413520" cy="103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lang="fr-FR" sz="675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C09DE46-5210-4827-9988-CB4124361C3A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811214" y="980728"/>
            <a:ext cx="79375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4" y="6488781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037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1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35731" indent="-135731" algn="l" defTabSz="685800" rtl="0" eaLnBrk="1" latinLnBrk="0" hangingPunct="1">
        <a:spcBef>
          <a:spcPts val="900"/>
        </a:spcBef>
        <a:buClr>
          <a:schemeClr val="tx1"/>
        </a:buClr>
        <a:buSzPct val="80000"/>
        <a:buFont typeface="Wingdings" pitchFamily="2" charset="2"/>
        <a:buChar char="§"/>
        <a:defRPr sz="135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284560" indent="-135731" algn="l" defTabSz="685800" rtl="0" eaLnBrk="1" latinLnBrk="0" hangingPunct="1">
        <a:spcBef>
          <a:spcPts val="225"/>
        </a:spcBef>
        <a:buClr>
          <a:schemeClr val="tx1"/>
        </a:buClr>
        <a:buSzPct val="80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427435" indent="-130969" algn="l" defTabSz="685800" rtl="0" eaLnBrk="1" latinLnBrk="0" hangingPunct="1">
        <a:spcBef>
          <a:spcPts val="225"/>
        </a:spcBef>
        <a:buClr>
          <a:schemeClr val="tx1"/>
        </a:buClr>
        <a:buSzPct val="80000"/>
        <a:buFont typeface="Wingdings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585788" indent="-150019" algn="l" defTabSz="742950" rtl="0" eaLnBrk="1" latinLnBrk="0" hangingPunct="1">
        <a:spcBef>
          <a:spcPts val="225"/>
        </a:spcBef>
        <a:buClr>
          <a:schemeClr val="tx1"/>
        </a:buClr>
        <a:buSzPct val="80000"/>
        <a:buFont typeface="Wingdings" pitchFamily="2" charset="2"/>
        <a:buChar char="§"/>
        <a:tabLst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59644" indent="-171450" algn="l" defTabSz="685800" rtl="0" eaLnBrk="1" latinLnBrk="0" hangingPunct="1">
        <a:spcBef>
          <a:spcPts val="225"/>
        </a:spcBef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1213" y="188639"/>
            <a:ext cx="7937500" cy="792089"/>
          </a:xfrm>
          <a:prstGeom prst="rect">
            <a:avLst/>
          </a:prstGeom>
        </p:spPr>
        <p:txBody>
          <a:bodyPr vert="horz" lIns="0" tIns="0" rIns="0" bIns="36000" rtlCol="0" anchor="b">
            <a:normAutofit/>
          </a:bodyPr>
          <a:lstStyle/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8581" y="1628801"/>
            <a:ext cx="7930132" cy="47529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675" y="6525344"/>
            <a:ext cx="4032598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95668" y="6525344"/>
            <a:ext cx="248566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47937" y="6525344"/>
            <a:ext cx="1413520" cy="1435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lang="fr-FR" sz="9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0BEFEA4-9353-4214-809A-A6F2301797A4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811213" y="980728"/>
            <a:ext cx="79375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38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  <p:sldLayoutId id="2147483853" r:id="rId12"/>
    <p:sldLayoutId id="214748385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buClr>
          <a:schemeClr val="tx1"/>
        </a:buClr>
        <a:buSzPct val="80000"/>
        <a:buFont typeface="Wingdings" pitchFamily="2" charset="2"/>
        <a:buChar char="§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79413" indent="-18097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69913" indent="-17462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-200025" algn="l" defTabSz="9906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1213" y="188639"/>
            <a:ext cx="7937500" cy="792089"/>
          </a:xfrm>
          <a:prstGeom prst="rect">
            <a:avLst/>
          </a:prstGeom>
        </p:spPr>
        <p:txBody>
          <a:bodyPr vert="horz" lIns="0" tIns="0" rIns="0" bIns="36000" rtlCol="0" anchor="b">
            <a:normAutofit/>
          </a:bodyPr>
          <a:lstStyle/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8581" y="1628801"/>
            <a:ext cx="7930132" cy="47529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675" y="6525344"/>
            <a:ext cx="4032598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95668" y="6525344"/>
            <a:ext cx="248566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47937" y="6525344"/>
            <a:ext cx="1413520" cy="1435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lang="fr-FR" sz="9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35973F54-1FEB-49BB-8126-5DD6CF28EA68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811213" y="980728"/>
            <a:ext cx="79375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294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buClr>
          <a:schemeClr val="tx1"/>
        </a:buClr>
        <a:buSzPct val="80000"/>
        <a:buFont typeface="Wingdings" pitchFamily="2" charset="2"/>
        <a:buChar char="§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79413" indent="-18097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69913" indent="-17462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-200025" algn="l" defTabSz="9906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1213" y="188639"/>
            <a:ext cx="7937500" cy="792089"/>
          </a:xfrm>
          <a:prstGeom prst="rect">
            <a:avLst/>
          </a:prstGeom>
        </p:spPr>
        <p:txBody>
          <a:bodyPr vert="horz" lIns="0" tIns="0" rIns="0" bIns="36000" rtlCol="0" anchor="b">
            <a:normAutofit/>
          </a:bodyPr>
          <a:lstStyle/>
          <a:p>
            <a:r>
              <a:rPr lang="hu-HU"/>
              <a:t>Title</a:t>
            </a:r>
            <a:endParaRPr lang="hu-H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8581" y="1628801"/>
            <a:ext cx="7930132" cy="47529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Text level one</a:t>
            </a:r>
          </a:p>
          <a:p>
            <a:pPr lvl="1"/>
            <a:r>
              <a:rPr lang="hu-HU"/>
              <a:t>Text level two</a:t>
            </a:r>
          </a:p>
          <a:p>
            <a:pPr lvl="2"/>
            <a:r>
              <a:rPr lang="hu-HU"/>
              <a:t>Text level three</a:t>
            </a:r>
          </a:p>
          <a:p>
            <a:pPr lvl="3"/>
            <a:r>
              <a:rPr lang="hu-HU"/>
              <a:t>Text level four</a:t>
            </a:r>
            <a:endParaRPr lang="hu-HU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675" y="6525344"/>
            <a:ext cx="4032598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95668" y="6525344"/>
            <a:ext cx="248566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47937" y="6525344"/>
            <a:ext cx="1413520" cy="1435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lang="fr-FR" sz="9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CE9A344-9EDB-4716-A21F-DA75BE53F658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811213" y="980728"/>
            <a:ext cx="79375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84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buClr>
          <a:schemeClr val="tx1"/>
        </a:buClr>
        <a:buSzPct val="80000"/>
        <a:buFont typeface="Wingdings" pitchFamily="2" charset="2"/>
        <a:buChar char="§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79413" indent="-18097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69913" indent="-17462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-200025" algn="l" defTabSz="9906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1213" y="188639"/>
            <a:ext cx="7937500" cy="792089"/>
          </a:xfrm>
          <a:prstGeom prst="rect">
            <a:avLst/>
          </a:prstGeom>
        </p:spPr>
        <p:txBody>
          <a:bodyPr vert="horz" lIns="0" tIns="0" rIns="0" bIns="36000" rtlCol="0" anchor="b">
            <a:normAutofit/>
          </a:bodyPr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8581" y="1628801"/>
            <a:ext cx="7930132" cy="47529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675" y="6525344"/>
            <a:ext cx="4032598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95668" y="6525344"/>
            <a:ext cx="248566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47937" y="6525344"/>
            <a:ext cx="1413520" cy="1435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lang="fr-FR" sz="9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6AC3C2C-1267-4333-A424-7A8111AB174A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811213" y="980728"/>
            <a:ext cx="79375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 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2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887" r:id="rId1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buClr>
          <a:schemeClr val="tx1"/>
        </a:buClr>
        <a:buSzPct val="80000"/>
        <a:buFont typeface="Wingdings" pitchFamily="2" charset="2"/>
        <a:buChar char="§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79413" indent="-18097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69913" indent="-17462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-200025" algn="l" defTabSz="9906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1213" y="188639"/>
            <a:ext cx="7937500" cy="792089"/>
          </a:xfrm>
          <a:prstGeom prst="rect">
            <a:avLst/>
          </a:prstGeom>
        </p:spPr>
        <p:txBody>
          <a:bodyPr vert="horz" lIns="0" tIns="0" rIns="0" bIns="36000" rtlCol="0" anchor="b">
            <a:normAutofit/>
          </a:bodyPr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8581" y="1628801"/>
            <a:ext cx="7930132" cy="47529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675" y="6525344"/>
            <a:ext cx="4032598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95668" y="6525344"/>
            <a:ext cx="248566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47937" y="6525344"/>
            <a:ext cx="1413520" cy="1435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lang="fr-FR" sz="9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6000FB9-399C-4B4D-A103-C847AA69FC31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811213" y="980728"/>
            <a:ext cx="79375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2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buClr>
          <a:schemeClr val="tx1"/>
        </a:buClr>
        <a:buSzPct val="80000"/>
        <a:buFont typeface="Wingdings" pitchFamily="2" charset="2"/>
        <a:buChar char="§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79413" indent="-18097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69913" indent="-17462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-200025" algn="l" defTabSz="9906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1213" y="188639"/>
            <a:ext cx="7937500" cy="792089"/>
          </a:xfrm>
          <a:prstGeom prst="rect">
            <a:avLst/>
          </a:prstGeom>
        </p:spPr>
        <p:txBody>
          <a:bodyPr vert="horz" lIns="0" tIns="0" rIns="0" bIns="36000" rtlCol="0" anchor="b">
            <a:normAutofit/>
          </a:bodyPr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8581" y="1628801"/>
            <a:ext cx="7930132" cy="47529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675" y="6525344"/>
            <a:ext cx="4032598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95668" y="6525344"/>
            <a:ext cx="248566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47937" y="6525344"/>
            <a:ext cx="1413520" cy="1435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lang="fr-FR" sz="9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0352BB0-2F45-4328-8FAF-614E43B5EFED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811213" y="980728"/>
            <a:ext cx="79375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2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buClr>
          <a:schemeClr val="tx1"/>
        </a:buClr>
        <a:buSzPct val="80000"/>
        <a:buFont typeface="Wingdings" pitchFamily="2" charset="2"/>
        <a:buChar char="§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79413" indent="-18097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69913" indent="-17462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-200025" algn="l" defTabSz="9906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1213" y="188639"/>
            <a:ext cx="7937500" cy="792089"/>
          </a:xfrm>
          <a:prstGeom prst="rect">
            <a:avLst/>
          </a:prstGeom>
        </p:spPr>
        <p:txBody>
          <a:bodyPr vert="horz" lIns="0" tIns="0" rIns="0" bIns="36000" rtlCol="0" anchor="b">
            <a:normAutofit/>
          </a:bodyPr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8581" y="1628801"/>
            <a:ext cx="7930132" cy="47529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675" y="6525344"/>
            <a:ext cx="4032598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95668" y="6525344"/>
            <a:ext cx="248566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47937" y="6525344"/>
            <a:ext cx="1413520" cy="1435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lang="fr-FR" sz="9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CB836A7E-F60E-4130-AEBC-E7C77693A0B2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811213" y="980728"/>
            <a:ext cx="79375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2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buClr>
          <a:schemeClr val="tx1"/>
        </a:buClr>
        <a:buSzPct val="80000"/>
        <a:buFont typeface="Wingdings" pitchFamily="2" charset="2"/>
        <a:buChar char="§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79413" indent="-18097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69913" indent="-17462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-200025" algn="l" defTabSz="9906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1213" y="188639"/>
            <a:ext cx="7937500" cy="792089"/>
          </a:xfrm>
          <a:prstGeom prst="rect">
            <a:avLst/>
          </a:prstGeom>
        </p:spPr>
        <p:txBody>
          <a:bodyPr vert="horz" lIns="0" tIns="0" rIns="0" bIns="36000" rtlCol="0" anchor="b">
            <a:normAutofit/>
          </a:bodyPr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8581" y="1628801"/>
            <a:ext cx="7930132" cy="47529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675" y="6525344"/>
            <a:ext cx="4032598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95668" y="6525344"/>
            <a:ext cx="248566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47937" y="6525344"/>
            <a:ext cx="1413520" cy="1435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lang="fr-FR" sz="9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CB56E65-101C-4958-A1CA-9BF07BD58586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811213" y="980728"/>
            <a:ext cx="79375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62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buClr>
          <a:schemeClr val="tx1"/>
        </a:buClr>
        <a:buSzPct val="80000"/>
        <a:buFont typeface="Wingdings" pitchFamily="2" charset="2"/>
        <a:buChar char="§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79413" indent="-18097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69913" indent="-17462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-200025" algn="l" defTabSz="9906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1213" y="188639"/>
            <a:ext cx="7937500" cy="792089"/>
          </a:xfrm>
          <a:prstGeom prst="rect">
            <a:avLst/>
          </a:prstGeom>
        </p:spPr>
        <p:txBody>
          <a:bodyPr vert="horz" lIns="0" tIns="0" rIns="0" bIns="36000" rtlCol="0" anchor="b">
            <a:normAutofit/>
          </a:bodyPr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8581" y="1628801"/>
            <a:ext cx="7930132" cy="47529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675" y="6525344"/>
            <a:ext cx="4032598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95668" y="6525344"/>
            <a:ext cx="248566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47937" y="6525344"/>
            <a:ext cx="1413520" cy="1435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lang="fr-FR" sz="9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4B72018-81A3-400B-A4B1-23ECEC8A5008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811213" y="980728"/>
            <a:ext cx="79375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1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buClr>
          <a:schemeClr val="tx1"/>
        </a:buClr>
        <a:buSzPct val="80000"/>
        <a:buFont typeface="Wingdings" pitchFamily="2" charset="2"/>
        <a:buChar char="§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79413" indent="-18097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69913" indent="-17462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-200025" algn="l" defTabSz="9906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11213" y="188639"/>
            <a:ext cx="7937500" cy="792089"/>
          </a:xfrm>
          <a:prstGeom prst="rect">
            <a:avLst/>
          </a:prstGeom>
        </p:spPr>
        <p:txBody>
          <a:bodyPr vert="horz" lIns="0" tIns="0" rIns="0" bIns="36000" rtlCol="0" anchor="b">
            <a:normAutofit/>
          </a:bodyPr>
          <a:lstStyle/>
          <a:p>
            <a:r>
              <a:rPr lang="hu-HU" smtClean="0"/>
              <a:t>Title</a:t>
            </a:r>
            <a:endParaRPr lang="hu-HU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18581" y="1628801"/>
            <a:ext cx="7930132" cy="475295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 smtClean="0"/>
              <a:t>Text level one</a:t>
            </a:r>
          </a:p>
          <a:p>
            <a:pPr lvl="1"/>
            <a:r>
              <a:rPr lang="hu-HU" smtClean="0"/>
              <a:t>Text level two</a:t>
            </a:r>
          </a:p>
          <a:p>
            <a:pPr lvl="2"/>
            <a:r>
              <a:rPr lang="hu-HU" smtClean="0"/>
              <a:t>Text level three</a:t>
            </a:r>
          </a:p>
          <a:p>
            <a:pPr lvl="3"/>
            <a:r>
              <a:rPr lang="hu-HU" smtClean="0"/>
              <a:t>Text level four</a:t>
            </a:r>
            <a:endParaRPr lang="hu-HU" dirty="0" smtClean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987675" y="6525344"/>
            <a:ext cx="4032598" cy="138499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595668" y="6525344"/>
            <a:ext cx="248566" cy="1384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‹#›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147937" y="6525344"/>
            <a:ext cx="1413520" cy="14359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r">
              <a:defRPr lang="fr-FR" sz="900" smtClean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BDD88B8F-980D-46BE-992C-71B12A44E81E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cxnSp>
        <p:nvCxnSpPr>
          <p:cNvPr id="7" name="Connecteur droit 6"/>
          <p:cNvCxnSpPr/>
          <p:nvPr userDrawn="1"/>
        </p:nvCxnSpPr>
        <p:spPr>
          <a:xfrm>
            <a:off x="811213" y="980728"/>
            <a:ext cx="79375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3" y="6488779"/>
            <a:ext cx="768667" cy="257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Bild 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790" y="6409568"/>
            <a:ext cx="1098000" cy="3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3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buClr>
          <a:schemeClr val="tx1"/>
        </a:buClr>
        <a:buSzPct val="80000"/>
        <a:buFont typeface="Wingdings" pitchFamily="2" charset="2"/>
        <a:buChar char="§"/>
        <a:defRPr sz="1800" b="1" kern="1200">
          <a:solidFill>
            <a:schemeClr val="accent1"/>
          </a:solidFill>
          <a:latin typeface="+mn-lt"/>
          <a:ea typeface="+mn-ea"/>
          <a:cs typeface="+mn-cs"/>
        </a:defRPr>
      </a:lvl1pPr>
      <a:lvl2pPr marL="379413" indent="-18097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69913" indent="-174625" algn="l" defTabSz="9144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781050" indent="-200025" algn="l" defTabSz="990600" rtl="0" eaLnBrk="1" latinLnBrk="0" hangingPunct="1">
        <a:spcBef>
          <a:spcPts val="300"/>
        </a:spcBef>
        <a:buClr>
          <a:schemeClr val="tx1"/>
        </a:buClr>
        <a:buSzPct val="80000"/>
        <a:buFont typeface="Wingdings" pitchFamily="2" charset="2"/>
        <a:buChar char="§"/>
        <a:tabLst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228600" algn="l" defTabSz="914400" rtl="0" eaLnBrk="1" latinLnBrk="0" hangingPunct="1">
        <a:spcBef>
          <a:spcPts val="3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3577" y="188640"/>
            <a:ext cx="8176846" cy="85190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r-FR" smtClean="0"/>
              <a:t>Cliquez et modifiez le titre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3577" y="1448780"/>
            <a:ext cx="8176846" cy="47340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61025" y="6417463"/>
            <a:ext cx="398814" cy="1656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45E2B5F-19B1-41F4-9C65-D0E69646D5F3}" type="slidenum">
              <a:rPr lang="en-GB" smtClean="0">
                <a:solidFill>
                  <a:srgbClr val="5F5046"/>
                </a:solidFill>
              </a:rPr>
              <a:pPr/>
              <a:t>‹#›</a:t>
            </a:fld>
            <a:endParaRPr lang="en-GB" dirty="0">
              <a:solidFill>
                <a:srgbClr val="5F5046"/>
              </a:solidFill>
            </a:endParaRPr>
          </a:p>
        </p:txBody>
      </p:sp>
      <p:cxnSp>
        <p:nvCxnSpPr>
          <p:cNvPr id="10" name="Line"/>
          <p:cNvCxnSpPr/>
          <p:nvPr/>
        </p:nvCxnSpPr>
        <p:spPr>
          <a:xfrm>
            <a:off x="483577" y="1160748"/>
            <a:ext cx="81768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pyright"/>
          <p:cNvSpPr/>
          <p:nvPr>
            <p:custDataLst>
              <p:tags r:id="rId14"/>
            </p:custDataLst>
          </p:nvPr>
        </p:nvSpPr>
        <p:spPr>
          <a:xfrm>
            <a:off x="7097819" y="6417463"/>
            <a:ext cx="1116989" cy="16560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pPr algn="r">
              <a:defRPr/>
            </a:pPr>
            <a:r>
              <a:rPr lang="en-GB" sz="800" dirty="0" smtClean="0">
                <a:solidFill>
                  <a:srgbClr val="5F5046"/>
                </a:solidFill>
              </a:rPr>
              <a:t>© 2016 – </a:t>
            </a:r>
            <a:r>
              <a:rPr lang="en-GB" sz="600" i="1" dirty="0" smtClean="0">
                <a:solidFill>
                  <a:srgbClr val="5F5046"/>
                </a:solidFill>
              </a:rPr>
              <a:t>Figures as of December 31, 2015</a:t>
            </a:r>
            <a:endParaRPr lang="en-GB" sz="800" i="1" dirty="0">
              <a:solidFill>
                <a:srgbClr val="5F5046"/>
              </a:solidFill>
            </a:endParaRPr>
          </a:p>
        </p:txBody>
      </p:sp>
      <p:sp>
        <p:nvSpPr>
          <p:cNvPr id="14" name="Status" hidden="1"/>
          <p:cNvSpPr txBox="1">
            <a:spLocks/>
          </p:cNvSpPr>
          <p:nvPr>
            <p:custDataLst>
              <p:tags r:id="rId15"/>
            </p:custDataLst>
          </p:nvPr>
        </p:nvSpPr>
        <p:spPr>
          <a:xfrm rot="16200000">
            <a:off x="8159099" y="775173"/>
            <a:ext cx="1501030" cy="255958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r">
              <a:lnSpc>
                <a:spcPts val="2200"/>
              </a:lnSpc>
            </a:pPr>
            <a:r>
              <a:rPr lang="en-GB" sz="2200" b="1" dirty="0" smtClean="0">
                <a:solidFill>
                  <a:srgbClr val="AA1E2D"/>
                </a:solidFill>
              </a:rPr>
              <a:t>DRAFT</a:t>
            </a:r>
            <a:endParaRPr lang="en-GB" sz="2200" b="1" dirty="0">
              <a:solidFill>
                <a:srgbClr val="AA1E2D"/>
              </a:solidFill>
            </a:endParaRPr>
          </a:p>
        </p:txBody>
      </p:sp>
      <p:pic>
        <p:nvPicPr>
          <p:cNvPr id="16" name="Bild 1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370" y="6239694"/>
            <a:ext cx="1217039" cy="44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47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1" r:id="rId11"/>
    <p:sldLayoutId id="2147483820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ts val="12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2925" indent="-180975" algn="l" defTabSz="914400" rtl="0" eaLnBrk="1" latinLnBrk="0" hangingPunct="1"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12788" indent="-169863" algn="l" defTabSz="914400" rtl="0" eaLnBrk="1" latinLnBrk="0" hangingPunct="1"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893763" indent="-180975" algn="l" defTabSz="914400" rtl="0" eaLnBrk="1" latinLnBrk="0" hangingPunct="1">
        <a:spcBef>
          <a:spcPts val="9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67744" y="3645024"/>
            <a:ext cx="6692900" cy="1824703"/>
          </a:xfrm>
          <a:solidFill>
            <a:srgbClr val="000000">
              <a:alpha val="30196"/>
            </a:srgbClr>
          </a:solidFill>
        </p:spPr>
        <p:txBody>
          <a:bodyPr/>
          <a:lstStyle/>
          <a:p>
            <a:r>
              <a:rPr lang="hu-HU" dirty="0"/>
              <a:t>A Királyegyházi </a:t>
            </a:r>
            <a:r>
              <a:rPr lang="hu-HU" dirty="0" smtClean="0"/>
              <a:t>Cementgyár</a:t>
            </a:r>
            <a:br>
              <a:rPr lang="hu-HU" dirty="0" smtClean="0"/>
            </a:br>
            <a:r>
              <a:rPr lang="hu-HU" dirty="0" smtClean="0"/>
              <a:t>Kifizetődő e a fenntarthatósági </a:t>
            </a:r>
            <a:r>
              <a:rPr lang="hu-HU" dirty="0" err="1" smtClean="0"/>
              <a:t>startégia</a:t>
            </a:r>
            <a:r>
              <a:rPr lang="hu-HU" dirty="0" smtClean="0"/>
              <a:t>?</a:t>
            </a:r>
            <a:br>
              <a:rPr lang="hu-HU" dirty="0" smtClean="0"/>
            </a:br>
            <a:r>
              <a:rPr lang="hu-HU" sz="2000" b="0" dirty="0" smtClean="0">
                <a:solidFill>
                  <a:prstClr val="white"/>
                </a:solidFill>
              </a:rPr>
              <a:t>2017</a:t>
            </a:r>
            <a:r>
              <a:rPr lang="hu-HU" sz="2000" b="0" dirty="0">
                <a:solidFill>
                  <a:prstClr val="white"/>
                </a:solidFill>
              </a:rPr>
              <a:t>. </a:t>
            </a:r>
            <a:r>
              <a:rPr lang="hu-HU" sz="2000" b="0" dirty="0" smtClean="0">
                <a:solidFill>
                  <a:prstClr val="white"/>
                </a:solidFill>
              </a:rPr>
              <a:t>május 12.</a:t>
            </a:r>
            <a:endParaRPr lang="hu-HU" sz="2000" b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hu-HU" dirty="0"/>
              <a:t>CEMENT</a:t>
            </a:r>
          </a:p>
        </p:txBody>
      </p:sp>
    </p:spTree>
    <p:extLst>
      <p:ext uri="{BB962C8B-B14F-4D97-AF65-F5344CB8AC3E}">
        <p14:creationId xmlns:p14="http://schemas.microsoft.com/office/powerpoint/2010/main" val="247487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Királyegyházi </a:t>
            </a:r>
            <a:r>
              <a:rPr lang="hu-HU" dirty="0" smtClean="0"/>
              <a:t>Cementgyár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/>
              <a:t>10</a:t>
            </a:fld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/>
              <a:t>Vállalkozók Napja</a:t>
            </a:r>
            <a:endParaRPr lang="hu-HU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930C2E1-594A-49F7-AE98-7B7683721BF1}" type="datetime1">
              <a:rPr lang="hu-HU" smtClean="0"/>
              <a:t>2017. 05. 15.</a:t>
            </a:fld>
            <a:endParaRPr lang="hu-HU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88639"/>
            <a:ext cx="2018419" cy="638654"/>
          </a:xfrm>
          <a:prstGeom prst="rect">
            <a:avLst/>
          </a:prstGeom>
        </p:spPr>
      </p:pic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43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11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13" name="Shape 800"/>
          <p:cNvSpPr>
            <a:spLocks noChangeAspect="1" noChangeArrowheads="1"/>
          </p:cNvSpPr>
          <p:nvPr/>
        </p:nvSpPr>
        <p:spPr bwMode="auto">
          <a:xfrm>
            <a:off x="-28951" y="586948"/>
            <a:ext cx="9172951" cy="6298436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hu-HU" sz="1400">
              <a:solidFill>
                <a:srgbClr val="000000"/>
              </a:solidFill>
              <a:cs typeface="Arial" pitchFamily="34" charset="0"/>
              <a:sym typeface="Arial" pitchFamily="34" charset="0"/>
            </a:endParaRPr>
          </a:p>
        </p:txBody>
      </p:sp>
      <p:sp>
        <p:nvSpPr>
          <p:cNvPr id="14" name="Shape 799"/>
          <p:cNvSpPr txBox="1">
            <a:spLocks noGrp="1"/>
          </p:cNvSpPr>
          <p:nvPr>
            <p:ph type="title"/>
          </p:nvPr>
        </p:nvSpPr>
        <p:spPr>
          <a:xfrm>
            <a:off x="539552" y="4365030"/>
            <a:ext cx="7937500" cy="792162"/>
          </a:xfrm>
        </p:spPr>
        <p:txBody>
          <a:bodyPr lIns="0" tIns="0" rIns="0" bIns="36000">
            <a:normAutofit/>
          </a:bodyPr>
          <a:lstStyle/>
          <a:p>
            <a:pPr algn="ctr" eaLnBrk="1" hangingPunct="1">
              <a:lnSpc>
                <a:spcPct val="90000"/>
              </a:lnSpc>
              <a:buSzPct val="25000"/>
            </a:pPr>
            <a:r>
              <a:rPr lang="hu-H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KÖSZÖNÖM A FIGYELMET</a:t>
            </a:r>
            <a:r>
              <a:rPr lang="en-US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!</a:t>
            </a:r>
          </a:p>
        </p:txBody>
      </p:sp>
      <p:sp>
        <p:nvSpPr>
          <p:cNvPr id="6" name="Shape 799"/>
          <p:cNvSpPr txBox="1">
            <a:spLocks/>
          </p:cNvSpPr>
          <p:nvPr/>
        </p:nvSpPr>
        <p:spPr>
          <a:xfrm>
            <a:off x="1547664" y="5733182"/>
            <a:ext cx="7937500" cy="792162"/>
          </a:xfrm>
          <a:prstGeom prst="rect">
            <a:avLst/>
          </a:prstGeom>
        </p:spPr>
        <p:txBody>
          <a:bodyPr vert="horz" lIns="0" tIns="0" rIns="0" bIns="3600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SzPct val="25000"/>
            </a:pPr>
            <a:r>
              <a:rPr lang="hu-HU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Zadravecz</a:t>
            </a:r>
            <a:r>
              <a:rPr lang="hu-H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Zsófia – LAFARGE</a:t>
            </a:r>
          </a:p>
          <a:p>
            <a:pPr>
              <a:buSzPct val="25000"/>
            </a:pPr>
            <a:r>
              <a:rPr lang="hu-HU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zsofia.zadravecz</a:t>
            </a:r>
            <a:r>
              <a:rPr lang="hu-H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@</a:t>
            </a:r>
            <a:r>
              <a:rPr lang="hu-HU" sz="26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lafargeholcim.com</a:t>
            </a:r>
            <a:endParaRPr lang="hu-HU" sz="2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>
              <a:buSzPct val="25000"/>
            </a:pPr>
            <a:r>
              <a:rPr lang="hu-HU" sz="2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+36 30 473 8633</a:t>
            </a:r>
            <a:endParaRPr lang="en-US" sz="2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Kép helye 2"/>
          <p:cNvPicPr>
            <a:picLocks noGrp="1" noChangeAspect="1"/>
          </p:cNvPicPr>
          <p:nvPr>
            <p:ph type="pic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9025" b="19025"/>
          <a:stretch>
            <a:fillRect/>
          </a:stretch>
        </p:blipFill>
        <p:spPr>
          <a:xfrm>
            <a:off x="0" y="1"/>
            <a:ext cx="9144000" cy="3428997"/>
          </a:xfrm>
          <a:prstGeom prst="rect">
            <a:avLst/>
          </a:prstGeom>
        </p:spPr>
      </p:pic>
      <p:sp>
        <p:nvSpPr>
          <p:cNvPr id="3" name="Dátum helye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FCB2321-9756-4BEC-A7AE-1762E6927E13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12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LafargeHolcim</a:t>
            </a:r>
            <a:r>
              <a:rPr lang="hu-HU" dirty="0" smtClean="0"/>
              <a:t> csoport</a:t>
            </a:r>
            <a:endParaRPr lang="hu-HU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/>
              <a:pPr/>
              <a:t>2</a:t>
            </a:fld>
            <a:endParaRPr lang="hu-HU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Alcím</a:t>
            </a:r>
            <a:endParaRPr lang="hu-HU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029F7F27-76DE-494C-8157-80BF6A46B9B2}" type="datetime1">
              <a:rPr lang="hu-HU" smtClean="0"/>
              <a:t>2017. 05. 15.</a:t>
            </a:fld>
            <a:endParaRPr lang="hu-HU" dirty="0"/>
          </a:p>
        </p:txBody>
      </p:sp>
      <p:grpSp>
        <p:nvGrpSpPr>
          <p:cNvPr id="15" name="Grouper 77"/>
          <p:cNvGrpSpPr/>
          <p:nvPr/>
        </p:nvGrpSpPr>
        <p:grpSpPr>
          <a:xfrm>
            <a:off x="1259641" y="1844824"/>
            <a:ext cx="6303471" cy="1872208"/>
            <a:chOff x="1568624" y="1844824"/>
            <a:chExt cx="6459716" cy="1872208"/>
          </a:xfrm>
        </p:grpSpPr>
        <p:grpSp>
          <p:nvGrpSpPr>
            <p:cNvPr id="16" name="Grouper 75"/>
            <p:cNvGrpSpPr/>
            <p:nvPr/>
          </p:nvGrpSpPr>
          <p:grpSpPr>
            <a:xfrm>
              <a:off x="1568624" y="1844824"/>
              <a:ext cx="1975913" cy="1512168"/>
              <a:chOff x="1568624" y="1844824"/>
              <a:chExt cx="1975913" cy="1512168"/>
            </a:xfrm>
          </p:grpSpPr>
          <p:sp>
            <p:nvSpPr>
              <p:cNvPr id="23" name="Shape 184"/>
              <p:cNvSpPr>
                <a:spLocks noChangeAspect="1"/>
              </p:cNvSpPr>
              <p:nvPr/>
            </p:nvSpPr>
            <p:spPr>
              <a:xfrm>
                <a:off x="2059439" y="1844824"/>
                <a:ext cx="668573" cy="720000"/>
              </a:xfrm>
              <a:custGeom>
                <a:avLst/>
                <a:gdLst/>
                <a:ahLst/>
                <a:cxnLst/>
                <a:rect l="0" t="0" r="0" b="0"/>
                <a:pathLst>
                  <a:path w="347" h="389" extrusionOk="0">
                    <a:moveTo>
                      <a:pt x="79" y="263"/>
                    </a:moveTo>
                    <a:cubicBezTo>
                      <a:pt x="102" y="278"/>
                      <a:pt x="128" y="286"/>
                      <a:pt x="155" y="286"/>
                    </a:cubicBezTo>
                    <a:cubicBezTo>
                      <a:pt x="201" y="286"/>
                      <a:pt x="243" y="264"/>
                      <a:pt x="268" y="226"/>
                    </a:cubicBezTo>
                    <a:cubicBezTo>
                      <a:pt x="310" y="164"/>
                      <a:pt x="294" y="79"/>
                      <a:pt x="232" y="37"/>
                    </a:cubicBezTo>
                    <a:cubicBezTo>
                      <a:pt x="209" y="22"/>
                      <a:pt x="183" y="14"/>
                      <a:pt x="156" y="14"/>
                    </a:cubicBezTo>
                    <a:cubicBezTo>
                      <a:pt x="110" y="14"/>
                      <a:pt x="68" y="36"/>
                      <a:pt x="42" y="74"/>
                    </a:cubicBezTo>
                    <a:cubicBezTo>
                      <a:pt x="0" y="136"/>
                      <a:pt x="17" y="221"/>
                      <a:pt x="79" y="263"/>
                    </a:cubicBezTo>
                    <a:close/>
                    <a:moveTo>
                      <a:pt x="69" y="199"/>
                    </a:moveTo>
                    <a:cubicBezTo>
                      <a:pt x="70" y="191"/>
                      <a:pt x="72" y="182"/>
                      <a:pt x="74" y="174"/>
                    </a:cubicBezTo>
                    <a:cubicBezTo>
                      <a:pt x="88" y="179"/>
                      <a:pt x="103" y="187"/>
                      <a:pt x="117" y="196"/>
                    </a:cubicBezTo>
                    <a:cubicBezTo>
                      <a:pt x="81" y="248"/>
                      <a:pt x="81" y="248"/>
                      <a:pt x="81" y="248"/>
                    </a:cubicBezTo>
                    <a:cubicBezTo>
                      <a:pt x="71" y="238"/>
                      <a:pt x="67" y="221"/>
                      <a:pt x="69" y="199"/>
                    </a:cubicBezTo>
                    <a:close/>
                    <a:moveTo>
                      <a:pt x="164" y="148"/>
                    </a:moveTo>
                    <a:cubicBezTo>
                      <a:pt x="184" y="119"/>
                      <a:pt x="184" y="119"/>
                      <a:pt x="184" y="119"/>
                    </a:cubicBezTo>
                    <a:cubicBezTo>
                      <a:pt x="200" y="129"/>
                      <a:pt x="216" y="137"/>
                      <a:pt x="232" y="142"/>
                    </a:cubicBezTo>
                    <a:cubicBezTo>
                      <a:pt x="227" y="155"/>
                      <a:pt x="220" y="168"/>
                      <a:pt x="212" y="180"/>
                    </a:cubicBezTo>
                    <a:lnTo>
                      <a:pt x="164" y="148"/>
                    </a:lnTo>
                    <a:close/>
                    <a:moveTo>
                      <a:pt x="205" y="191"/>
                    </a:moveTo>
                    <a:cubicBezTo>
                      <a:pt x="195" y="204"/>
                      <a:pt x="185" y="216"/>
                      <a:pt x="174" y="226"/>
                    </a:cubicBezTo>
                    <a:cubicBezTo>
                      <a:pt x="163" y="214"/>
                      <a:pt x="149" y="203"/>
                      <a:pt x="135" y="192"/>
                    </a:cubicBezTo>
                    <a:cubicBezTo>
                      <a:pt x="157" y="159"/>
                      <a:pt x="157" y="159"/>
                      <a:pt x="157" y="159"/>
                    </a:cubicBezTo>
                    <a:lnTo>
                      <a:pt x="205" y="191"/>
                    </a:lnTo>
                    <a:close/>
                    <a:moveTo>
                      <a:pt x="154" y="141"/>
                    </a:moveTo>
                    <a:cubicBezTo>
                      <a:pt x="106" y="109"/>
                      <a:pt x="106" y="109"/>
                      <a:pt x="106" y="109"/>
                    </a:cubicBezTo>
                    <a:cubicBezTo>
                      <a:pt x="115" y="97"/>
                      <a:pt x="124" y="86"/>
                      <a:pt x="134" y="77"/>
                    </a:cubicBezTo>
                    <a:cubicBezTo>
                      <a:pt x="145" y="89"/>
                      <a:pt x="159" y="101"/>
                      <a:pt x="174" y="112"/>
                    </a:cubicBezTo>
                    <a:lnTo>
                      <a:pt x="154" y="141"/>
                    </a:lnTo>
                    <a:close/>
                    <a:moveTo>
                      <a:pt x="146" y="152"/>
                    </a:moveTo>
                    <a:cubicBezTo>
                      <a:pt x="124" y="185"/>
                      <a:pt x="124" y="185"/>
                      <a:pt x="124" y="185"/>
                    </a:cubicBezTo>
                    <a:cubicBezTo>
                      <a:pt x="109" y="175"/>
                      <a:pt x="93" y="167"/>
                      <a:pt x="78" y="161"/>
                    </a:cubicBezTo>
                    <a:cubicBezTo>
                      <a:pt x="83" y="147"/>
                      <a:pt x="90" y="133"/>
                      <a:pt x="99" y="119"/>
                    </a:cubicBezTo>
                    <a:lnTo>
                      <a:pt x="146" y="152"/>
                    </a:lnTo>
                    <a:close/>
                    <a:moveTo>
                      <a:pt x="92" y="255"/>
                    </a:moveTo>
                    <a:cubicBezTo>
                      <a:pt x="127" y="203"/>
                      <a:pt x="127" y="203"/>
                      <a:pt x="127" y="203"/>
                    </a:cubicBezTo>
                    <a:cubicBezTo>
                      <a:pt x="141" y="213"/>
                      <a:pt x="153" y="223"/>
                      <a:pt x="164" y="234"/>
                    </a:cubicBezTo>
                    <a:cubicBezTo>
                      <a:pt x="145" y="249"/>
                      <a:pt x="125" y="258"/>
                      <a:pt x="107" y="258"/>
                    </a:cubicBezTo>
                    <a:cubicBezTo>
                      <a:pt x="102" y="258"/>
                      <a:pt x="97" y="257"/>
                      <a:pt x="92" y="255"/>
                    </a:cubicBezTo>
                    <a:close/>
                    <a:moveTo>
                      <a:pt x="155" y="273"/>
                    </a:moveTo>
                    <a:cubicBezTo>
                      <a:pt x="144" y="273"/>
                      <a:pt x="134" y="272"/>
                      <a:pt x="123" y="269"/>
                    </a:cubicBezTo>
                    <a:cubicBezTo>
                      <a:pt x="140" y="266"/>
                      <a:pt x="157" y="257"/>
                      <a:pt x="173" y="244"/>
                    </a:cubicBezTo>
                    <a:cubicBezTo>
                      <a:pt x="180" y="252"/>
                      <a:pt x="186" y="260"/>
                      <a:pt x="191" y="268"/>
                    </a:cubicBezTo>
                    <a:cubicBezTo>
                      <a:pt x="179" y="271"/>
                      <a:pt x="167" y="273"/>
                      <a:pt x="155" y="273"/>
                    </a:cubicBezTo>
                    <a:close/>
                    <a:moveTo>
                      <a:pt x="203" y="264"/>
                    </a:moveTo>
                    <a:cubicBezTo>
                      <a:pt x="197" y="254"/>
                      <a:pt x="191" y="245"/>
                      <a:pt x="183" y="236"/>
                    </a:cubicBezTo>
                    <a:cubicBezTo>
                      <a:pt x="194" y="225"/>
                      <a:pt x="206" y="213"/>
                      <a:pt x="216" y="198"/>
                    </a:cubicBezTo>
                    <a:cubicBezTo>
                      <a:pt x="254" y="224"/>
                      <a:pt x="254" y="224"/>
                      <a:pt x="254" y="224"/>
                    </a:cubicBezTo>
                    <a:cubicBezTo>
                      <a:pt x="240" y="242"/>
                      <a:pt x="223" y="255"/>
                      <a:pt x="203" y="264"/>
                    </a:cubicBezTo>
                    <a:close/>
                    <a:moveTo>
                      <a:pt x="255" y="102"/>
                    </a:moveTo>
                    <a:cubicBezTo>
                      <a:pt x="256" y="93"/>
                      <a:pt x="255" y="84"/>
                      <a:pt x="254" y="76"/>
                    </a:cubicBezTo>
                    <a:cubicBezTo>
                      <a:pt x="268" y="95"/>
                      <a:pt x="276" y="117"/>
                      <a:pt x="278" y="140"/>
                    </a:cubicBezTo>
                    <a:cubicBezTo>
                      <a:pt x="269" y="139"/>
                      <a:pt x="259" y="137"/>
                      <a:pt x="248" y="134"/>
                    </a:cubicBezTo>
                    <a:cubicBezTo>
                      <a:pt x="251" y="123"/>
                      <a:pt x="254" y="113"/>
                      <a:pt x="255" y="102"/>
                    </a:cubicBezTo>
                    <a:close/>
                    <a:moveTo>
                      <a:pt x="279" y="153"/>
                    </a:moveTo>
                    <a:cubicBezTo>
                      <a:pt x="278" y="174"/>
                      <a:pt x="272" y="195"/>
                      <a:pt x="261" y="214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31" y="174"/>
                      <a:pt x="238" y="160"/>
                      <a:pt x="244" y="147"/>
                    </a:cubicBezTo>
                    <a:cubicBezTo>
                      <a:pt x="256" y="150"/>
                      <a:pt x="268" y="152"/>
                      <a:pt x="279" y="153"/>
                    </a:cubicBezTo>
                    <a:close/>
                    <a:moveTo>
                      <a:pt x="242" y="101"/>
                    </a:moveTo>
                    <a:cubicBezTo>
                      <a:pt x="241" y="111"/>
                      <a:pt x="239" y="120"/>
                      <a:pt x="236" y="130"/>
                    </a:cubicBezTo>
                    <a:cubicBezTo>
                      <a:pt x="221" y="125"/>
                      <a:pt x="206" y="117"/>
                      <a:pt x="191" y="108"/>
                    </a:cubicBezTo>
                    <a:cubicBezTo>
                      <a:pt x="229" y="52"/>
                      <a:pt x="229" y="52"/>
                      <a:pt x="229" y="52"/>
                    </a:cubicBezTo>
                    <a:cubicBezTo>
                      <a:pt x="240" y="62"/>
                      <a:pt x="244" y="79"/>
                      <a:pt x="242" y="101"/>
                    </a:cubicBezTo>
                    <a:close/>
                    <a:moveTo>
                      <a:pt x="219" y="45"/>
                    </a:moveTo>
                    <a:cubicBezTo>
                      <a:pt x="181" y="101"/>
                      <a:pt x="181" y="101"/>
                      <a:pt x="181" y="101"/>
                    </a:cubicBezTo>
                    <a:cubicBezTo>
                      <a:pt x="167" y="91"/>
                      <a:pt x="154" y="80"/>
                      <a:pt x="143" y="68"/>
                    </a:cubicBezTo>
                    <a:cubicBezTo>
                      <a:pt x="164" y="52"/>
                      <a:pt x="185" y="42"/>
                      <a:pt x="203" y="42"/>
                    </a:cubicBezTo>
                    <a:cubicBezTo>
                      <a:pt x="209" y="42"/>
                      <a:pt x="214" y="43"/>
                      <a:pt x="219" y="45"/>
                    </a:cubicBezTo>
                    <a:close/>
                    <a:moveTo>
                      <a:pt x="156" y="27"/>
                    </a:moveTo>
                    <a:cubicBezTo>
                      <a:pt x="166" y="27"/>
                      <a:pt x="177" y="28"/>
                      <a:pt x="187" y="31"/>
                    </a:cubicBezTo>
                    <a:cubicBezTo>
                      <a:pt x="170" y="35"/>
                      <a:pt x="152" y="44"/>
                      <a:pt x="135" y="58"/>
                    </a:cubicBezTo>
                    <a:cubicBezTo>
                      <a:pt x="128" y="50"/>
                      <a:pt x="123" y="41"/>
                      <a:pt x="118" y="32"/>
                    </a:cubicBezTo>
                    <a:cubicBezTo>
                      <a:pt x="130" y="29"/>
                      <a:pt x="143" y="27"/>
                      <a:pt x="156" y="27"/>
                    </a:cubicBezTo>
                    <a:close/>
                    <a:moveTo>
                      <a:pt x="106" y="37"/>
                    </a:moveTo>
                    <a:cubicBezTo>
                      <a:pt x="111" y="47"/>
                      <a:pt x="118" y="57"/>
                      <a:pt x="125" y="67"/>
                    </a:cubicBezTo>
                    <a:cubicBezTo>
                      <a:pt x="115" y="77"/>
                      <a:pt x="105" y="88"/>
                      <a:pt x="95" y="102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70" y="59"/>
                      <a:pt x="87" y="45"/>
                      <a:pt x="106" y="37"/>
                    </a:cubicBezTo>
                    <a:close/>
                    <a:moveTo>
                      <a:pt x="50" y="86"/>
                    </a:moveTo>
                    <a:cubicBezTo>
                      <a:pt x="88" y="112"/>
                      <a:pt x="88" y="112"/>
                      <a:pt x="88" y="112"/>
                    </a:cubicBezTo>
                    <a:cubicBezTo>
                      <a:pt x="79" y="127"/>
                      <a:pt x="71" y="142"/>
                      <a:pt x="66" y="157"/>
                    </a:cubicBezTo>
                    <a:cubicBezTo>
                      <a:pt x="54" y="153"/>
                      <a:pt x="43" y="150"/>
                      <a:pt x="32" y="149"/>
                    </a:cubicBezTo>
                    <a:cubicBezTo>
                      <a:pt x="32" y="127"/>
                      <a:pt x="38" y="106"/>
                      <a:pt x="50" y="86"/>
                    </a:cubicBezTo>
                    <a:close/>
                    <a:moveTo>
                      <a:pt x="33" y="162"/>
                    </a:moveTo>
                    <a:cubicBezTo>
                      <a:pt x="42" y="163"/>
                      <a:pt x="52" y="166"/>
                      <a:pt x="62" y="169"/>
                    </a:cubicBezTo>
                    <a:cubicBezTo>
                      <a:pt x="59" y="179"/>
                      <a:pt x="57" y="188"/>
                      <a:pt x="56" y="197"/>
                    </a:cubicBezTo>
                    <a:cubicBezTo>
                      <a:pt x="55" y="207"/>
                      <a:pt x="56" y="216"/>
                      <a:pt x="57" y="224"/>
                    </a:cubicBezTo>
                    <a:cubicBezTo>
                      <a:pt x="43" y="206"/>
                      <a:pt x="35" y="184"/>
                      <a:pt x="33" y="162"/>
                    </a:cubicBezTo>
                    <a:close/>
                    <a:moveTo>
                      <a:pt x="190" y="324"/>
                    </a:moveTo>
                    <a:cubicBezTo>
                      <a:pt x="285" y="305"/>
                      <a:pt x="347" y="213"/>
                      <a:pt x="329" y="118"/>
                    </a:cubicBezTo>
                    <a:cubicBezTo>
                      <a:pt x="319" y="70"/>
                      <a:pt x="290" y="27"/>
                      <a:pt x="248" y="1"/>
                    </a:cubicBezTo>
                    <a:cubicBezTo>
                      <a:pt x="245" y="0"/>
                      <a:pt x="241" y="1"/>
                      <a:pt x="239" y="4"/>
                    </a:cubicBezTo>
                    <a:cubicBezTo>
                      <a:pt x="237" y="7"/>
                      <a:pt x="238" y="11"/>
                      <a:pt x="241" y="12"/>
                    </a:cubicBezTo>
                    <a:cubicBezTo>
                      <a:pt x="280" y="36"/>
                      <a:pt x="308" y="76"/>
                      <a:pt x="316" y="120"/>
                    </a:cubicBezTo>
                    <a:cubicBezTo>
                      <a:pt x="333" y="208"/>
                      <a:pt x="275" y="294"/>
                      <a:pt x="187" y="311"/>
                    </a:cubicBezTo>
                    <a:cubicBezTo>
                      <a:pt x="142" y="320"/>
                      <a:pt x="95" y="309"/>
                      <a:pt x="58" y="281"/>
                    </a:cubicBezTo>
                    <a:cubicBezTo>
                      <a:pt x="56" y="279"/>
                      <a:pt x="52" y="280"/>
                      <a:pt x="49" y="282"/>
                    </a:cubicBezTo>
                    <a:cubicBezTo>
                      <a:pt x="47" y="285"/>
                      <a:pt x="48" y="289"/>
                      <a:pt x="51" y="291"/>
                    </a:cubicBezTo>
                    <a:cubicBezTo>
                      <a:pt x="81" y="314"/>
                      <a:pt x="118" y="327"/>
                      <a:pt x="156" y="327"/>
                    </a:cubicBezTo>
                    <a:cubicBezTo>
                      <a:pt x="156" y="376"/>
                      <a:pt x="156" y="376"/>
                      <a:pt x="156" y="376"/>
                    </a:cubicBezTo>
                    <a:cubicBezTo>
                      <a:pt x="90" y="376"/>
                      <a:pt x="90" y="376"/>
                      <a:pt x="90" y="376"/>
                    </a:cubicBezTo>
                    <a:cubicBezTo>
                      <a:pt x="87" y="376"/>
                      <a:pt x="84" y="379"/>
                      <a:pt x="84" y="383"/>
                    </a:cubicBezTo>
                    <a:cubicBezTo>
                      <a:pt x="84" y="386"/>
                      <a:pt x="87" y="389"/>
                      <a:pt x="90" y="389"/>
                    </a:cubicBezTo>
                    <a:cubicBezTo>
                      <a:pt x="234" y="389"/>
                      <a:pt x="234" y="389"/>
                      <a:pt x="234" y="389"/>
                    </a:cubicBezTo>
                    <a:cubicBezTo>
                      <a:pt x="237" y="389"/>
                      <a:pt x="240" y="386"/>
                      <a:pt x="240" y="383"/>
                    </a:cubicBezTo>
                    <a:cubicBezTo>
                      <a:pt x="240" y="379"/>
                      <a:pt x="237" y="376"/>
                      <a:pt x="234" y="376"/>
                    </a:cubicBezTo>
                    <a:cubicBezTo>
                      <a:pt x="168" y="376"/>
                      <a:pt x="168" y="376"/>
                      <a:pt x="168" y="376"/>
                    </a:cubicBezTo>
                    <a:cubicBezTo>
                      <a:pt x="168" y="326"/>
                      <a:pt x="168" y="326"/>
                      <a:pt x="168" y="326"/>
                    </a:cubicBezTo>
                    <a:cubicBezTo>
                      <a:pt x="176" y="326"/>
                      <a:pt x="183" y="325"/>
                      <a:pt x="190" y="3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03138" tIns="51555" rIns="103138" bIns="51555" anchor="t" anchorCtr="0">
                <a:noAutofit/>
              </a:bodyPr>
              <a:lstStyle/>
              <a:p>
                <a:endParaRPr sz="2000">
                  <a:solidFill>
                    <a:srgbClr val="5F5046"/>
                  </a:solidFill>
                </a:endParaRPr>
              </a:p>
            </p:txBody>
          </p:sp>
          <p:sp>
            <p:nvSpPr>
              <p:cNvPr id="24" name="Shape 179"/>
              <p:cNvSpPr txBox="1"/>
              <p:nvPr/>
            </p:nvSpPr>
            <p:spPr>
              <a:xfrm>
                <a:off x="1568624" y="2674432"/>
                <a:ext cx="1975913" cy="682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37" tIns="81224" rIns="121837" bIns="81224" anchor="t" anchorCtr="0">
                <a:noAutofit/>
              </a:bodyPr>
              <a:lstStyle/>
              <a:p>
                <a:pPr marL="3582" indent="-3582" algn="ctr">
                  <a:lnSpc>
                    <a:spcPct val="90000"/>
                  </a:lnSpc>
                  <a:buSzPct val="25000"/>
                </a:pPr>
                <a:r>
                  <a:rPr lang="hu-HU" sz="3300" b="1" dirty="0" smtClean="0">
                    <a:solidFill>
                      <a:srgbClr val="000000"/>
                    </a:solidFill>
                  </a:rPr>
                  <a:t>Globális</a:t>
                </a:r>
                <a:r>
                  <a:rPr lang="en-US" sz="2900" dirty="0">
                    <a:solidFill>
                      <a:srgbClr val="000000"/>
                    </a:solidFill>
                  </a:rPr>
                  <a:t/>
                </a:r>
                <a:br>
                  <a:rPr lang="en-US" sz="2900" dirty="0">
                    <a:solidFill>
                      <a:srgbClr val="000000"/>
                    </a:solidFill>
                  </a:rPr>
                </a:br>
                <a:r>
                  <a:rPr lang="hu-HU" sz="1400" dirty="0" smtClean="0">
                    <a:solidFill>
                      <a:srgbClr val="000000"/>
                    </a:solidFill>
                  </a:rPr>
                  <a:t>jelenlét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7" name="Grouper 74"/>
            <p:cNvGrpSpPr/>
            <p:nvPr/>
          </p:nvGrpSpPr>
          <p:grpSpPr>
            <a:xfrm>
              <a:off x="3815962" y="1844824"/>
              <a:ext cx="1403998" cy="1872208"/>
              <a:chOff x="3680219" y="1844824"/>
              <a:chExt cx="1403998" cy="1872208"/>
            </a:xfrm>
          </p:grpSpPr>
          <p:sp>
            <p:nvSpPr>
              <p:cNvPr id="21" name="Shape 185"/>
              <p:cNvSpPr>
                <a:spLocks noChangeAspect="1"/>
              </p:cNvSpPr>
              <p:nvPr/>
            </p:nvSpPr>
            <p:spPr>
              <a:xfrm>
                <a:off x="3996888" y="1844824"/>
                <a:ext cx="770660" cy="720000"/>
              </a:xfrm>
              <a:custGeom>
                <a:avLst/>
                <a:gdLst/>
                <a:ahLst/>
                <a:cxnLst/>
                <a:rect l="0" t="0" r="0" b="0"/>
                <a:pathLst>
                  <a:path w="1073" h="905" extrusionOk="0">
                    <a:moveTo>
                      <a:pt x="1073" y="905"/>
                    </a:moveTo>
                    <a:lnTo>
                      <a:pt x="0" y="905"/>
                    </a:lnTo>
                    <a:lnTo>
                      <a:pt x="0" y="626"/>
                    </a:lnTo>
                    <a:lnTo>
                      <a:pt x="310" y="626"/>
                    </a:lnTo>
                    <a:lnTo>
                      <a:pt x="310" y="201"/>
                    </a:lnTo>
                    <a:lnTo>
                      <a:pt x="570" y="142"/>
                    </a:lnTo>
                    <a:lnTo>
                      <a:pt x="570" y="0"/>
                    </a:lnTo>
                    <a:lnTo>
                      <a:pt x="600" y="0"/>
                    </a:lnTo>
                    <a:lnTo>
                      <a:pt x="600" y="135"/>
                    </a:lnTo>
                    <a:lnTo>
                      <a:pt x="671" y="118"/>
                    </a:lnTo>
                    <a:lnTo>
                      <a:pt x="671" y="468"/>
                    </a:lnTo>
                    <a:lnTo>
                      <a:pt x="855" y="298"/>
                    </a:lnTo>
                    <a:lnTo>
                      <a:pt x="1073" y="494"/>
                    </a:lnTo>
                    <a:lnTo>
                      <a:pt x="1073" y="905"/>
                    </a:lnTo>
                    <a:close/>
                    <a:moveTo>
                      <a:pt x="671" y="874"/>
                    </a:moveTo>
                    <a:lnTo>
                      <a:pt x="1042" y="874"/>
                    </a:lnTo>
                    <a:lnTo>
                      <a:pt x="1042" y="527"/>
                    </a:lnTo>
                    <a:lnTo>
                      <a:pt x="671" y="527"/>
                    </a:lnTo>
                    <a:lnTo>
                      <a:pt x="671" y="874"/>
                    </a:lnTo>
                    <a:close/>
                    <a:moveTo>
                      <a:pt x="341" y="874"/>
                    </a:moveTo>
                    <a:lnTo>
                      <a:pt x="643" y="874"/>
                    </a:lnTo>
                    <a:lnTo>
                      <a:pt x="643" y="156"/>
                    </a:lnTo>
                    <a:lnTo>
                      <a:pt x="341" y="224"/>
                    </a:lnTo>
                    <a:lnTo>
                      <a:pt x="341" y="874"/>
                    </a:lnTo>
                    <a:close/>
                    <a:moveTo>
                      <a:pt x="29" y="874"/>
                    </a:moveTo>
                    <a:lnTo>
                      <a:pt x="310" y="874"/>
                    </a:lnTo>
                    <a:lnTo>
                      <a:pt x="310" y="657"/>
                    </a:lnTo>
                    <a:lnTo>
                      <a:pt x="29" y="657"/>
                    </a:lnTo>
                    <a:lnTo>
                      <a:pt x="29" y="874"/>
                    </a:lnTo>
                    <a:close/>
                    <a:moveTo>
                      <a:pt x="683" y="498"/>
                    </a:moveTo>
                    <a:lnTo>
                      <a:pt x="1033" y="498"/>
                    </a:lnTo>
                    <a:lnTo>
                      <a:pt x="855" y="338"/>
                    </a:lnTo>
                    <a:lnTo>
                      <a:pt x="683" y="4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03138" tIns="51555" rIns="103138" bIns="51555" anchor="t" anchorCtr="0">
                <a:noAutofit/>
              </a:bodyPr>
              <a:lstStyle/>
              <a:p>
                <a:endParaRPr sz="2000">
                  <a:solidFill>
                    <a:srgbClr val="5F5046"/>
                  </a:solidFill>
                </a:endParaRPr>
              </a:p>
            </p:txBody>
          </p:sp>
          <p:sp>
            <p:nvSpPr>
              <p:cNvPr id="22" name="Shape 180"/>
              <p:cNvSpPr txBox="1"/>
              <p:nvPr/>
            </p:nvSpPr>
            <p:spPr>
              <a:xfrm>
                <a:off x="3680219" y="2674432"/>
                <a:ext cx="1403998" cy="104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37" tIns="81224" rIns="121837" bIns="81224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SzPct val="25000"/>
                </a:pPr>
                <a:r>
                  <a:rPr lang="en-US" sz="3300" b="1" dirty="0">
                    <a:solidFill>
                      <a:srgbClr val="000000"/>
                    </a:solidFill>
                  </a:rPr>
                  <a:t>2,500</a:t>
                </a:r>
                <a:r>
                  <a:rPr lang="en-US" sz="2900" dirty="0">
                    <a:solidFill>
                      <a:srgbClr val="000000"/>
                    </a:solidFill>
                  </a:rPr>
                  <a:t/>
                </a:r>
                <a:br>
                  <a:rPr lang="en-US" sz="2900" dirty="0">
                    <a:solidFill>
                      <a:srgbClr val="000000"/>
                    </a:solidFill>
                  </a:rPr>
                </a:br>
                <a:r>
                  <a:rPr lang="hu-HU" sz="1400" dirty="0" smtClean="0">
                    <a:solidFill>
                      <a:srgbClr val="000000"/>
                    </a:solidFill>
                  </a:rPr>
                  <a:t>telephely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8" name="Grouper 76"/>
            <p:cNvGrpSpPr/>
            <p:nvPr/>
          </p:nvGrpSpPr>
          <p:grpSpPr>
            <a:xfrm>
              <a:off x="6156132" y="1844824"/>
              <a:ext cx="1872208" cy="1800200"/>
              <a:chOff x="6156132" y="1844824"/>
              <a:chExt cx="1872208" cy="1800200"/>
            </a:xfrm>
          </p:grpSpPr>
          <p:sp>
            <p:nvSpPr>
              <p:cNvPr id="19" name="Shape 182"/>
              <p:cNvSpPr txBox="1"/>
              <p:nvPr/>
            </p:nvSpPr>
            <p:spPr>
              <a:xfrm>
                <a:off x="6156132" y="2674432"/>
                <a:ext cx="1872208" cy="970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37" tIns="81224" rIns="121837" bIns="81224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SzPct val="25000"/>
                </a:pPr>
                <a:r>
                  <a:rPr lang="en-US" sz="3300" b="1" dirty="0">
                    <a:solidFill>
                      <a:srgbClr val="000000"/>
                    </a:solidFill>
                  </a:rPr>
                  <a:t>29.4</a:t>
                </a:r>
                <a:r>
                  <a:rPr lang="en-US" sz="2900" dirty="0">
                    <a:solidFill>
                      <a:srgbClr val="000000"/>
                    </a:solidFill>
                  </a:rPr>
                  <a:t/>
                </a:r>
                <a:br>
                  <a:rPr lang="en-US" sz="2900" dirty="0">
                    <a:solidFill>
                      <a:srgbClr val="000000"/>
                    </a:solidFill>
                  </a:rPr>
                </a:br>
                <a:r>
                  <a:rPr lang="hu-HU" sz="1400" dirty="0" smtClean="0">
                    <a:solidFill>
                      <a:srgbClr val="000000"/>
                    </a:solidFill>
                  </a:rPr>
                  <a:t>milliárd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sz="1400" dirty="0">
                    <a:solidFill>
                      <a:srgbClr val="000000"/>
                    </a:solidFill>
                  </a:rPr>
                  <a:t>CHF </a:t>
                </a:r>
                <a:r>
                  <a:rPr lang="en-US" sz="1400" dirty="0" smtClean="0">
                    <a:solidFill>
                      <a:srgbClr val="000000"/>
                    </a:solidFill>
                  </a:rPr>
                  <a:t>net</a:t>
                </a:r>
                <a:r>
                  <a:rPr lang="hu-HU" sz="1400" dirty="0" smtClean="0">
                    <a:solidFill>
                      <a:srgbClr val="000000"/>
                    </a:solidFill>
                  </a:rPr>
                  <a:t>tó értékesítési árbevétel</a:t>
                </a:r>
                <a:endParaRPr lang="en-US" sz="1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Shape 188"/>
              <p:cNvSpPr>
                <a:spLocks noChangeAspect="1"/>
              </p:cNvSpPr>
              <p:nvPr/>
            </p:nvSpPr>
            <p:spPr>
              <a:xfrm>
                <a:off x="6731776" y="1844824"/>
                <a:ext cx="720920" cy="720000"/>
              </a:xfrm>
              <a:custGeom>
                <a:avLst/>
                <a:gdLst/>
                <a:ahLst/>
                <a:cxnLst/>
                <a:rect l="0" t="0" r="0" b="0"/>
                <a:pathLst>
                  <a:path w="330" h="330" extrusionOk="0">
                    <a:moveTo>
                      <a:pt x="165" y="0"/>
                    </a:moveTo>
                    <a:cubicBezTo>
                      <a:pt x="74" y="0"/>
                      <a:pt x="0" y="74"/>
                      <a:pt x="0" y="165"/>
                    </a:cubicBezTo>
                    <a:cubicBezTo>
                      <a:pt x="0" y="256"/>
                      <a:pt x="74" y="330"/>
                      <a:pt x="165" y="330"/>
                    </a:cubicBezTo>
                    <a:cubicBezTo>
                      <a:pt x="256" y="330"/>
                      <a:pt x="330" y="256"/>
                      <a:pt x="330" y="165"/>
                    </a:cubicBezTo>
                    <a:cubicBezTo>
                      <a:pt x="330" y="74"/>
                      <a:pt x="256" y="0"/>
                      <a:pt x="165" y="0"/>
                    </a:cubicBezTo>
                    <a:close/>
                    <a:moveTo>
                      <a:pt x="165" y="319"/>
                    </a:moveTo>
                    <a:cubicBezTo>
                      <a:pt x="80" y="319"/>
                      <a:pt x="11" y="250"/>
                      <a:pt x="11" y="165"/>
                    </a:cubicBezTo>
                    <a:cubicBezTo>
                      <a:pt x="11" y="80"/>
                      <a:pt x="80" y="12"/>
                      <a:pt x="165" y="12"/>
                    </a:cubicBezTo>
                    <a:cubicBezTo>
                      <a:pt x="250" y="12"/>
                      <a:pt x="319" y="80"/>
                      <a:pt x="319" y="165"/>
                    </a:cubicBezTo>
                    <a:cubicBezTo>
                      <a:pt x="319" y="250"/>
                      <a:pt x="250" y="319"/>
                      <a:pt x="165" y="319"/>
                    </a:cubicBezTo>
                    <a:close/>
                    <a:moveTo>
                      <a:pt x="89" y="131"/>
                    </a:moveTo>
                    <a:cubicBezTo>
                      <a:pt x="96" y="131"/>
                      <a:pt x="103" y="133"/>
                      <a:pt x="111" y="136"/>
                    </a:cubicBezTo>
                    <a:cubicBezTo>
                      <a:pt x="116" y="126"/>
                      <a:pt x="116" y="126"/>
                      <a:pt x="116" y="126"/>
                    </a:cubicBezTo>
                    <a:cubicBezTo>
                      <a:pt x="108" y="122"/>
                      <a:pt x="99" y="120"/>
                      <a:pt x="89" y="120"/>
                    </a:cubicBezTo>
                    <a:cubicBezTo>
                      <a:pt x="80" y="120"/>
                      <a:pt x="72" y="122"/>
                      <a:pt x="65" y="126"/>
                    </a:cubicBezTo>
                    <a:cubicBezTo>
                      <a:pt x="58" y="130"/>
                      <a:pt x="53" y="136"/>
                      <a:pt x="49" y="143"/>
                    </a:cubicBezTo>
                    <a:cubicBezTo>
                      <a:pt x="45" y="151"/>
                      <a:pt x="44" y="159"/>
                      <a:pt x="44" y="169"/>
                    </a:cubicBezTo>
                    <a:cubicBezTo>
                      <a:pt x="44" y="185"/>
                      <a:pt x="47" y="197"/>
                      <a:pt x="55" y="205"/>
                    </a:cubicBezTo>
                    <a:cubicBezTo>
                      <a:pt x="63" y="214"/>
                      <a:pt x="73" y="218"/>
                      <a:pt x="87" y="218"/>
                    </a:cubicBezTo>
                    <a:cubicBezTo>
                      <a:pt x="92" y="218"/>
                      <a:pt x="97" y="218"/>
                      <a:pt x="100" y="217"/>
                    </a:cubicBezTo>
                    <a:cubicBezTo>
                      <a:pt x="104" y="217"/>
                      <a:pt x="108" y="216"/>
                      <a:pt x="112" y="214"/>
                    </a:cubicBezTo>
                    <a:cubicBezTo>
                      <a:pt x="112" y="204"/>
                      <a:pt x="112" y="204"/>
                      <a:pt x="112" y="204"/>
                    </a:cubicBezTo>
                    <a:cubicBezTo>
                      <a:pt x="103" y="206"/>
                      <a:pt x="96" y="208"/>
                      <a:pt x="89" y="208"/>
                    </a:cubicBezTo>
                    <a:cubicBezTo>
                      <a:pt x="79" y="208"/>
                      <a:pt x="70" y="204"/>
                      <a:pt x="65" y="198"/>
                    </a:cubicBezTo>
                    <a:cubicBezTo>
                      <a:pt x="59" y="191"/>
                      <a:pt x="56" y="182"/>
                      <a:pt x="56" y="169"/>
                    </a:cubicBezTo>
                    <a:cubicBezTo>
                      <a:pt x="56" y="157"/>
                      <a:pt x="59" y="148"/>
                      <a:pt x="65" y="141"/>
                    </a:cubicBezTo>
                    <a:cubicBezTo>
                      <a:pt x="71" y="134"/>
                      <a:pt x="79" y="131"/>
                      <a:pt x="89" y="131"/>
                    </a:cubicBezTo>
                    <a:close/>
                    <a:moveTo>
                      <a:pt x="284" y="132"/>
                    </a:moveTo>
                    <a:cubicBezTo>
                      <a:pt x="284" y="122"/>
                      <a:pt x="284" y="122"/>
                      <a:pt x="284" y="122"/>
                    </a:cubicBezTo>
                    <a:cubicBezTo>
                      <a:pt x="231" y="122"/>
                      <a:pt x="231" y="122"/>
                      <a:pt x="231" y="122"/>
                    </a:cubicBezTo>
                    <a:cubicBezTo>
                      <a:pt x="231" y="217"/>
                      <a:pt x="231" y="217"/>
                      <a:pt x="231" y="217"/>
                    </a:cubicBezTo>
                    <a:cubicBezTo>
                      <a:pt x="243" y="217"/>
                      <a:pt x="243" y="217"/>
                      <a:pt x="243" y="217"/>
                    </a:cubicBezTo>
                    <a:cubicBezTo>
                      <a:pt x="243" y="177"/>
                      <a:pt x="243" y="177"/>
                      <a:pt x="243" y="177"/>
                    </a:cubicBezTo>
                    <a:cubicBezTo>
                      <a:pt x="282" y="177"/>
                      <a:pt x="282" y="177"/>
                      <a:pt x="282" y="177"/>
                    </a:cubicBezTo>
                    <a:cubicBezTo>
                      <a:pt x="282" y="166"/>
                      <a:pt x="282" y="166"/>
                      <a:pt x="282" y="166"/>
                    </a:cubicBezTo>
                    <a:cubicBezTo>
                      <a:pt x="243" y="166"/>
                      <a:pt x="243" y="166"/>
                      <a:pt x="243" y="166"/>
                    </a:cubicBezTo>
                    <a:cubicBezTo>
                      <a:pt x="243" y="132"/>
                      <a:pt x="243" y="132"/>
                      <a:pt x="243" y="132"/>
                    </a:cubicBezTo>
                    <a:lnTo>
                      <a:pt x="284" y="132"/>
                    </a:lnTo>
                    <a:close/>
                    <a:moveTo>
                      <a:pt x="193" y="162"/>
                    </a:moveTo>
                    <a:cubicBezTo>
                      <a:pt x="145" y="162"/>
                      <a:pt x="145" y="162"/>
                      <a:pt x="145" y="162"/>
                    </a:cubicBezTo>
                    <a:cubicBezTo>
                      <a:pt x="145" y="122"/>
                      <a:pt x="145" y="122"/>
                      <a:pt x="145" y="122"/>
                    </a:cubicBezTo>
                    <a:cubicBezTo>
                      <a:pt x="133" y="122"/>
                      <a:pt x="133" y="122"/>
                      <a:pt x="133" y="122"/>
                    </a:cubicBezTo>
                    <a:cubicBezTo>
                      <a:pt x="133" y="217"/>
                      <a:pt x="133" y="217"/>
                      <a:pt x="133" y="217"/>
                    </a:cubicBezTo>
                    <a:cubicBezTo>
                      <a:pt x="145" y="217"/>
                      <a:pt x="145" y="217"/>
                      <a:pt x="145" y="217"/>
                    </a:cubicBezTo>
                    <a:cubicBezTo>
                      <a:pt x="145" y="173"/>
                      <a:pt x="145" y="173"/>
                      <a:pt x="145" y="173"/>
                    </a:cubicBezTo>
                    <a:cubicBezTo>
                      <a:pt x="193" y="173"/>
                      <a:pt x="193" y="173"/>
                      <a:pt x="193" y="173"/>
                    </a:cubicBezTo>
                    <a:cubicBezTo>
                      <a:pt x="193" y="217"/>
                      <a:pt x="193" y="217"/>
                      <a:pt x="193" y="217"/>
                    </a:cubicBezTo>
                    <a:cubicBezTo>
                      <a:pt x="205" y="217"/>
                      <a:pt x="205" y="217"/>
                      <a:pt x="205" y="217"/>
                    </a:cubicBezTo>
                    <a:cubicBezTo>
                      <a:pt x="205" y="122"/>
                      <a:pt x="205" y="122"/>
                      <a:pt x="205" y="122"/>
                    </a:cubicBezTo>
                    <a:cubicBezTo>
                      <a:pt x="193" y="122"/>
                      <a:pt x="193" y="122"/>
                      <a:pt x="193" y="122"/>
                    </a:cubicBezTo>
                    <a:lnTo>
                      <a:pt x="193" y="1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18" tIns="45697" rIns="91418" bIns="45697" anchor="t" anchorCtr="0">
                <a:noAutofit/>
              </a:bodyPr>
              <a:lstStyle/>
              <a:p>
                <a:endParaRPr>
                  <a:solidFill>
                    <a:srgbClr val="5F5046"/>
                  </a:solidFill>
                </a:endParaRPr>
              </a:p>
            </p:txBody>
          </p:sp>
        </p:grpSp>
      </p:grpSp>
      <p:sp>
        <p:nvSpPr>
          <p:cNvPr id="25" name="Rectangle 12"/>
          <p:cNvSpPr/>
          <p:nvPr/>
        </p:nvSpPr>
        <p:spPr>
          <a:xfrm>
            <a:off x="0" y="11"/>
            <a:ext cx="9171692" cy="6857999"/>
          </a:xfrm>
          <a:prstGeom prst="rect">
            <a:avLst/>
          </a:prstGeom>
          <a:solidFill>
            <a:srgbClr val="0096C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rgbClr val="AA1E2D"/>
              </a:buClr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5F5046"/>
              </a:solidFill>
            </a:endParaRPr>
          </a:p>
        </p:txBody>
      </p:sp>
      <p:grpSp>
        <p:nvGrpSpPr>
          <p:cNvPr id="27" name="Grouper 77"/>
          <p:cNvGrpSpPr>
            <a:grpSpLocks noChangeAspect="1"/>
          </p:cNvGrpSpPr>
          <p:nvPr/>
        </p:nvGrpSpPr>
        <p:grpSpPr>
          <a:xfrm>
            <a:off x="1412040" y="1997224"/>
            <a:ext cx="6303471" cy="1872208"/>
            <a:chOff x="1568624" y="1844824"/>
            <a:chExt cx="6459716" cy="1872208"/>
          </a:xfrm>
        </p:grpSpPr>
        <p:grpSp>
          <p:nvGrpSpPr>
            <p:cNvPr id="28" name="Grouper 75"/>
            <p:cNvGrpSpPr/>
            <p:nvPr/>
          </p:nvGrpSpPr>
          <p:grpSpPr>
            <a:xfrm>
              <a:off x="1568624" y="1844824"/>
              <a:ext cx="1975913" cy="1512168"/>
              <a:chOff x="1568624" y="1844824"/>
              <a:chExt cx="1975913" cy="1512168"/>
            </a:xfrm>
          </p:grpSpPr>
          <p:sp>
            <p:nvSpPr>
              <p:cNvPr id="35" name="Shape 184"/>
              <p:cNvSpPr>
                <a:spLocks noChangeAspect="1"/>
              </p:cNvSpPr>
              <p:nvPr/>
            </p:nvSpPr>
            <p:spPr>
              <a:xfrm>
                <a:off x="2059439" y="1844824"/>
                <a:ext cx="668573" cy="720000"/>
              </a:xfrm>
              <a:custGeom>
                <a:avLst/>
                <a:gdLst/>
                <a:ahLst/>
                <a:cxnLst/>
                <a:rect l="0" t="0" r="0" b="0"/>
                <a:pathLst>
                  <a:path w="347" h="389" extrusionOk="0">
                    <a:moveTo>
                      <a:pt x="79" y="263"/>
                    </a:moveTo>
                    <a:cubicBezTo>
                      <a:pt x="102" y="278"/>
                      <a:pt x="128" y="286"/>
                      <a:pt x="155" y="286"/>
                    </a:cubicBezTo>
                    <a:cubicBezTo>
                      <a:pt x="201" y="286"/>
                      <a:pt x="243" y="264"/>
                      <a:pt x="268" y="226"/>
                    </a:cubicBezTo>
                    <a:cubicBezTo>
                      <a:pt x="310" y="164"/>
                      <a:pt x="294" y="79"/>
                      <a:pt x="232" y="37"/>
                    </a:cubicBezTo>
                    <a:cubicBezTo>
                      <a:pt x="209" y="22"/>
                      <a:pt x="183" y="14"/>
                      <a:pt x="156" y="14"/>
                    </a:cubicBezTo>
                    <a:cubicBezTo>
                      <a:pt x="110" y="14"/>
                      <a:pt x="68" y="36"/>
                      <a:pt x="42" y="74"/>
                    </a:cubicBezTo>
                    <a:cubicBezTo>
                      <a:pt x="0" y="136"/>
                      <a:pt x="17" y="221"/>
                      <a:pt x="79" y="263"/>
                    </a:cubicBezTo>
                    <a:close/>
                    <a:moveTo>
                      <a:pt x="69" y="199"/>
                    </a:moveTo>
                    <a:cubicBezTo>
                      <a:pt x="70" y="191"/>
                      <a:pt x="72" y="182"/>
                      <a:pt x="74" y="174"/>
                    </a:cubicBezTo>
                    <a:cubicBezTo>
                      <a:pt x="88" y="179"/>
                      <a:pt x="103" y="187"/>
                      <a:pt x="117" y="196"/>
                    </a:cubicBezTo>
                    <a:cubicBezTo>
                      <a:pt x="81" y="248"/>
                      <a:pt x="81" y="248"/>
                      <a:pt x="81" y="248"/>
                    </a:cubicBezTo>
                    <a:cubicBezTo>
                      <a:pt x="71" y="238"/>
                      <a:pt x="67" y="221"/>
                      <a:pt x="69" y="199"/>
                    </a:cubicBezTo>
                    <a:close/>
                    <a:moveTo>
                      <a:pt x="164" y="148"/>
                    </a:moveTo>
                    <a:cubicBezTo>
                      <a:pt x="184" y="119"/>
                      <a:pt x="184" y="119"/>
                      <a:pt x="184" y="119"/>
                    </a:cubicBezTo>
                    <a:cubicBezTo>
                      <a:pt x="200" y="129"/>
                      <a:pt x="216" y="137"/>
                      <a:pt x="232" y="142"/>
                    </a:cubicBezTo>
                    <a:cubicBezTo>
                      <a:pt x="227" y="155"/>
                      <a:pt x="220" y="168"/>
                      <a:pt x="212" y="180"/>
                    </a:cubicBezTo>
                    <a:lnTo>
                      <a:pt x="164" y="148"/>
                    </a:lnTo>
                    <a:close/>
                    <a:moveTo>
                      <a:pt x="205" y="191"/>
                    </a:moveTo>
                    <a:cubicBezTo>
                      <a:pt x="195" y="204"/>
                      <a:pt x="185" y="216"/>
                      <a:pt x="174" y="226"/>
                    </a:cubicBezTo>
                    <a:cubicBezTo>
                      <a:pt x="163" y="214"/>
                      <a:pt x="149" y="203"/>
                      <a:pt x="135" y="192"/>
                    </a:cubicBezTo>
                    <a:cubicBezTo>
                      <a:pt x="157" y="159"/>
                      <a:pt x="157" y="159"/>
                      <a:pt x="157" y="159"/>
                    </a:cubicBezTo>
                    <a:lnTo>
                      <a:pt x="205" y="191"/>
                    </a:lnTo>
                    <a:close/>
                    <a:moveTo>
                      <a:pt x="154" y="141"/>
                    </a:moveTo>
                    <a:cubicBezTo>
                      <a:pt x="106" y="109"/>
                      <a:pt x="106" y="109"/>
                      <a:pt x="106" y="109"/>
                    </a:cubicBezTo>
                    <a:cubicBezTo>
                      <a:pt x="115" y="97"/>
                      <a:pt x="124" y="86"/>
                      <a:pt x="134" y="77"/>
                    </a:cubicBezTo>
                    <a:cubicBezTo>
                      <a:pt x="145" y="89"/>
                      <a:pt x="159" y="101"/>
                      <a:pt x="174" y="112"/>
                    </a:cubicBezTo>
                    <a:lnTo>
                      <a:pt x="154" y="141"/>
                    </a:lnTo>
                    <a:close/>
                    <a:moveTo>
                      <a:pt x="146" y="152"/>
                    </a:moveTo>
                    <a:cubicBezTo>
                      <a:pt x="124" y="185"/>
                      <a:pt x="124" y="185"/>
                      <a:pt x="124" y="185"/>
                    </a:cubicBezTo>
                    <a:cubicBezTo>
                      <a:pt x="109" y="175"/>
                      <a:pt x="93" y="167"/>
                      <a:pt x="78" y="161"/>
                    </a:cubicBezTo>
                    <a:cubicBezTo>
                      <a:pt x="83" y="147"/>
                      <a:pt x="90" y="133"/>
                      <a:pt x="99" y="119"/>
                    </a:cubicBezTo>
                    <a:lnTo>
                      <a:pt x="146" y="152"/>
                    </a:lnTo>
                    <a:close/>
                    <a:moveTo>
                      <a:pt x="92" y="255"/>
                    </a:moveTo>
                    <a:cubicBezTo>
                      <a:pt x="127" y="203"/>
                      <a:pt x="127" y="203"/>
                      <a:pt x="127" y="203"/>
                    </a:cubicBezTo>
                    <a:cubicBezTo>
                      <a:pt x="141" y="213"/>
                      <a:pt x="153" y="223"/>
                      <a:pt x="164" y="234"/>
                    </a:cubicBezTo>
                    <a:cubicBezTo>
                      <a:pt x="145" y="249"/>
                      <a:pt x="125" y="258"/>
                      <a:pt x="107" y="258"/>
                    </a:cubicBezTo>
                    <a:cubicBezTo>
                      <a:pt x="102" y="258"/>
                      <a:pt x="97" y="257"/>
                      <a:pt x="92" y="255"/>
                    </a:cubicBezTo>
                    <a:close/>
                    <a:moveTo>
                      <a:pt x="155" y="273"/>
                    </a:moveTo>
                    <a:cubicBezTo>
                      <a:pt x="144" y="273"/>
                      <a:pt x="134" y="272"/>
                      <a:pt x="123" y="269"/>
                    </a:cubicBezTo>
                    <a:cubicBezTo>
                      <a:pt x="140" y="266"/>
                      <a:pt x="157" y="257"/>
                      <a:pt x="173" y="244"/>
                    </a:cubicBezTo>
                    <a:cubicBezTo>
                      <a:pt x="180" y="252"/>
                      <a:pt x="186" y="260"/>
                      <a:pt x="191" y="268"/>
                    </a:cubicBezTo>
                    <a:cubicBezTo>
                      <a:pt x="179" y="271"/>
                      <a:pt x="167" y="273"/>
                      <a:pt x="155" y="273"/>
                    </a:cubicBezTo>
                    <a:close/>
                    <a:moveTo>
                      <a:pt x="203" y="264"/>
                    </a:moveTo>
                    <a:cubicBezTo>
                      <a:pt x="197" y="254"/>
                      <a:pt x="191" y="245"/>
                      <a:pt x="183" y="236"/>
                    </a:cubicBezTo>
                    <a:cubicBezTo>
                      <a:pt x="194" y="225"/>
                      <a:pt x="206" y="213"/>
                      <a:pt x="216" y="198"/>
                    </a:cubicBezTo>
                    <a:cubicBezTo>
                      <a:pt x="254" y="224"/>
                      <a:pt x="254" y="224"/>
                      <a:pt x="254" y="224"/>
                    </a:cubicBezTo>
                    <a:cubicBezTo>
                      <a:pt x="240" y="242"/>
                      <a:pt x="223" y="255"/>
                      <a:pt x="203" y="264"/>
                    </a:cubicBezTo>
                    <a:close/>
                    <a:moveTo>
                      <a:pt x="255" y="102"/>
                    </a:moveTo>
                    <a:cubicBezTo>
                      <a:pt x="256" y="93"/>
                      <a:pt x="255" y="84"/>
                      <a:pt x="254" y="76"/>
                    </a:cubicBezTo>
                    <a:cubicBezTo>
                      <a:pt x="268" y="95"/>
                      <a:pt x="276" y="117"/>
                      <a:pt x="278" y="140"/>
                    </a:cubicBezTo>
                    <a:cubicBezTo>
                      <a:pt x="269" y="139"/>
                      <a:pt x="259" y="137"/>
                      <a:pt x="248" y="134"/>
                    </a:cubicBezTo>
                    <a:cubicBezTo>
                      <a:pt x="251" y="123"/>
                      <a:pt x="254" y="113"/>
                      <a:pt x="255" y="102"/>
                    </a:cubicBezTo>
                    <a:close/>
                    <a:moveTo>
                      <a:pt x="279" y="153"/>
                    </a:moveTo>
                    <a:cubicBezTo>
                      <a:pt x="278" y="174"/>
                      <a:pt x="272" y="195"/>
                      <a:pt x="261" y="214"/>
                    </a:cubicBezTo>
                    <a:cubicBezTo>
                      <a:pt x="223" y="188"/>
                      <a:pt x="223" y="188"/>
                      <a:pt x="223" y="188"/>
                    </a:cubicBezTo>
                    <a:cubicBezTo>
                      <a:pt x="231" y="174"/>
                      <a:pt x="238" y="160"/>
                      <a:pt x="244" y="147"/>
                    </a:cubicBezTo>
                    <a:cubicBezTo>
                      <a:pt x="256" y="150"/>
                      <a:pt x="268" y="152"/>
                      <a:pt x="279" y="153"/>
                    </a:cubicBezTo>
                    <a:close/>
                    <a:moveTo>
                      <a:pt x="242" y="101"/>
                    </a:moveTo>
                    <a:cubicBezTo>
                      <a:pt x="241" y="111"/>
                      <a:pt x="239" y="120"/>
                      <a:pt x="236" y="130"/>
                    </a:cubicBezTo>
                    <a:cubicBezTo>
                      <a:pt x="221" y="125"/>
                      <a:pt x="206" y="117"/>
                      <a:pt x="191" y="108"/>
                    </a:cubicBezTo>
                    <a:cubicBezTo>
                      <a:pt x="229" y="52"/>
                      <a:pt x="229" y="52"/>
                      <a:pt x="229" y="52"/>
                    </a:cubicBezTo>
                    <a:cubicBezTo>
                      <a:pt x="240" y="62"/>
                      <a:pt x="244" y="79"/>
                      <a:pt x="242" y="101"/>
                    </a:cubicBezTo>
                    <a:close/>
                    <a:moveTo>
                      <a:pt x="219" y="45"/>
                    </a:moveTo>
                    <a:cubicBezTo>
                      <a:pt x="181" y="101"/>
                      <a:pt x="181" y="101"/>
                      <a:pt x="181" y="101"/>
                    </a:cubicBezTo>
                    <a:cubicBezTo>
                      <a:pt x="167" y="91"/>
                      <a:pt x="154" y="80"/>
                      <a:pt x="143" y="68"/>
                    </a:cubicBezTo>
                    <a:cubicBezTo>
                      <a:pt x="164" y="52"/>
                      <a:pt x="185" y="42"/>
                      <a:pt x="203" y="42"/>
                    </a:cubicBezTo>
                    <a:cubicBezTo>
                      <a:pt x="209" y="42"/>
                      <a:pt x="214" y="43"/>
                      <a:pt x="219" y="45"/>
                    </a:cubicBezTo>
                    <a:close/>
                    <a:moveTo>
                      <a:pt x="156" y="27"/>
                    </a:moveTo>
                    <a:cubicBezTo>
                      <a:pt x="166" y="27"/>
                      <a:pt x="177" y="28"/>
                      <a:pt x="187" y="31"/>
                    </a:cubicBezTo>
                    <a:cubicBezTo>
                      <a:pt x="170" y="35"/>
                      <a:pt x="152" y="44"/>
                      <a:pt x="135" y="58"/>
                    </a:cubicBezTo>
                    <a:cubicBezTo>
                      <a:pt x="128" y="50"/>
                      <a:pt x="123" y="41"/>
                      <a:pt x="118" y="32"/>
                    </a:cubicBezTo>
                    <a:cubicBezTo>
                      <a:pt x="130" y="29"/>
                      <a:pt x="143" y="27"/>
                      <a:pt x="156" y="27"/>
                    </a:cubicBezTo>
                    <a:close/>
                    <a:moveTo>
                      <a:pt x="106" y="37"/>
                    </a:moveTo>
                    <a:cubicBezTo>
                      <a:pt x="111" y="47"/>
                      <a:pt x="118" y="57"/>
                      <a:pt x="125" y="67"/>
                    </a:cubicBezTo>
                    <a:cubicBezTo>
                      <a:pt x="115" y="77"/>
                      <a:pt x="105" y="88"/>
                      <a:pt x="95" y="102"/>
                    </a:cubicBezTo>
                    <a:cubicBezTo>
                      <a:pt x="57" y="76"/>
                      <a:pt x="57" y="76"/>
                      <a:pt x="57" y="76"/>
                    </a:cubicBezTo>
                    <a:cubicBezTo>
                      <a:pt x="70" y="59"/>
                      <a:pt x="87" y="45"/>
                      <a:pt x="106" y="37"/>
                    </a:cubicBezTo>
                    <a:close/>
                    <a:moveTo>
                      <a:pt x="50" y="86"/>
                    </a:moveTo>
                    <a:cubicBezTo>
                      <a:pt x="88" y="112"/>
                      <a:pt x="88" y="112"/>
                      <a:pt x="88" y="112"/>
                    </a:cubicBezTo>
                    <a:cubicBezTo>
                      <a:pt x="79" y="127"/>
                      <a:pt x="71" y="142"/>
                      <a:pt x="66" y="157"/>
                    </a:cubicBezTo>
                    <a:cubicBezTo>
                      <a:pt x="54" y="153"/>
                      <a:pt x="43" y="150"/>
                      <a:pt x="32" y="149"/>
                    </a:cubicBezTo>
                    <a:cubicBezTo>
                      <a:pt x="32" y="127"/>
                      <a:pt x="38" y="106"/>
                      <a:pt x="50" y="86"/>
                    </a:cubicBezTo>
                    <a:close/>
                    <a:moveTo>
                      <a:pt x="33" y="162"/>
                    </a:moveTo>
                    <a:cubicBezTo>
                      <a:pt x="42" y="163"/>
                      <a:pt x="52" y="166"/>
                      <a:pt x="62" y="169"/>
                    </a:cubicBezTo>
                    <a:cubicBezTo>
                      <a:pt x="59" y="179"/>
                      <a:pt x="57" y="188"/>
                      <a:pt x="56" y="197"/>
                    </a:cubicBezTo>
                    <a:cubicBezTo>
                      <a:pt x="55" y="207"/>
                      <a:pt x="56" y="216"/>
                      <a:pt x="57" y="224"/>
                    </a:cubicBezTo>
                    <a:cubicBezTo>
                      <a:pt x="43" y="206"/>
                      <a:pt x="35" y="184"/>
                      <a:pt x="33" y="162"/>
                    </a:cubicBezTo>
                    <a:close/>
                    <a:moveTo>
                      <a:pt x="190" y="324"/>
                    </a:moveTo>
                    <a:cubicBezTo>
                      <a:pt x="285" y="305"/>
                      <a:pt x="347" y="213"/>
                      <a:pt x="329" y="118"/>
                    </a:cubicBezTo>
                    <a:cubicBezTo>
                      <a:pt x="319" y="70"/>
                      <a:pt x="290" y="27"/>
                      <a:pt x="248" y="1"/>
                    </a:cubicBezTo>
                    <a:cubicBezTo>
                      <a:pt x="245" y="0"/>
                      <a:pt x="241" y="1"/>
                      <a:pt x="239" y="4"/>
                    </a:cubicBezTo>
                    <a:cubicBezTo>
                      <a:pt x="237" y="7"/>
                      <a:pt x="238" y="11"/>
                      <a:pt x="241" y="12"/>
                    </a:cubicBezTo>
                    <a:cubicBezTo>
                      <a:pt x="280" y="36"/>
                      <a:pt x="308" y="76"/>
                      <a:pt x="316" y="120"/>
                    </a:cubicBezTo>
                    <a:cubicBezTo>
                      <a:pt x="333" y="208"/>
                      <a:pt x="275" y="294"/>
                      <a:pt x="187" y="311"/>
                    </a:cubicBezTo>
                    <a:cubicBezTo>
                      <a:pt x="142" y="320"/>
                      <a:pt x="95" y="309"/>
                      <a:pt x="58" y="281"/>
                    </a:cubicBezTo>
                    <a:cubicBezTo>
                      <a:pt x="56" y="279"/>
                      <a:pt x="52" y="280"/>
                      <a:pt x="49" y="282"/>
                    </a:cubicBezTo>
                    <a:cubicBezTo>
                      <a:pt x="47" y="285"/>
                      <a:pt x="48" y="289"/>
                      <a:pt x="51" y="291"/>
                    </a:cubicBezTo>
                    <a:cubicBezTo>
                      <a:pt x="81" y="314"/>
                      <a:pt x="118" y="327"/>
                      <a:pt x="156" y="327"/>
                    </a:cubicBezTo>
                    <a:cubicBezTo>
                      <a:pt x="156" y="376"/>
                      <a:pt x="156" y="376"/>
                      <a:pt x="156" y="376"/>
                    </a:cubicBezTo>
                    <a:cubicBezTo>
                      <a:pt x="90" y="376"/>
                      <a:pt x="90" y="376"/>
                      <a:pt x="90" y="376"/>
                    </a:cubicBezTo>
                    <a:cubicBezTo>
                      <a:pt x="87" y="376"/>
                      <a:pt x="84" y="379"/>
                      <a:pt x="84" y="383"/>
                    </a:cubicBezTo>
                    <a:cubicBezTo>
                      <a:pt x="84" y="386"/>
                      <a:pt x="87" y="389"/>
                      <a:pt x="90" y="389"/>
                    </a:cubicBezTo>
                    <a:cubicBezTo>
                      <a:pt x="234" y="389"/>
                      <a:pt x="234" y="389"/>
                      <a:pt x="234" y="389"/>
                    </a:cubicBezTo>
                    <a:cubicBezTo>
                      <a:pt x="237" y="389"/>
                      <a:pt x="240" y="386"/>
                      <a:pt x="240" y="383"/>
                    </a:cubicBezTo>
                    <a:cubicBezTo>
                      <a:pt x="240" y="379"/>
                      <a:pt x="237" y="376"/>
                      <a:pt x="234" y="376"/>
                    </a:cubicBezTo>
                    <a:cubicBezTo>
                      <a:pt x="168" y="376"/>
                      <a:pt x="168" y="376"/>
                      <a:pt x="168" y="376"/>
                    </a:cubicBezTo>
                    <a:cubicBezTo>
                      <a:pt x="168" y="326"/>
                      <a:pt x="168" y="326"/>
                      <a:pt x="168" y="326"/>
                    </a:cubicBezTo>
                    <a:cubicBezTo>
                      <a:pt x="176" y="326"/>
                      <a:pt x="183" y="325"/>
                      <a:pt x="190" y="32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03138" tIns="51555" rIns="103138" bIns="51555" anchor="t" anchorCtr="0">
                <a:noAutofit/>
              </a:bodyPr>
              <a:lstStyle/>
              <a:p>
                <a:endParaRPr sz="2000">
                  <a:solidFill>
                    <a:srgbClr val="5F5046"/>
                  </a:solidFill>
                </a:endParaRPr>
              </a:p>
            </p:txBody>
          </p:sp>
          <p:sp>
            <p:nvSpPr>
              <p:cNvPr id="36" name="Shape 179"/>
              <p:cNvSpPr txBox="1"/>
              <p:nvPr/>
            </p:nvSpPr>
            <p:spPr>
              <a:xfrm>
                <a:off x="1568624" y="2674432"/>
                <a:ext cx="1975913" cy="682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37" tIns="81224" rIns="121837" bIns="81224" anchor="t" anchorCtr="0">
                <a:noAutofit/>
              </a:bodyPr>
              <a:lstStyle/>
              <a:p>
                <a:pPr marL="3582" indent="-3582" algn="ctr">
                  <a:lnSpc>
                    <a:spcPct val="90000"/>
                  </a:lnSpc>
                  <a:buSzPct val="25000"/>
                </a:pPr>
                <a:r>
                  <a:rPr lang="hu-HU" sz="3300" b="1" dirty="0" smtClean="0">
                    <a:solidFill>
                      <a:prstClr val="white"/>
                    </a:solidFill>
                  </a:rPr>
                  <a:t>Globális</a:t>
                </a:r>
                <a:r>
                  <a:rPr lang="en-US" sz="2900" dirty="0">
                    <a:solidFill>
                      <a:prstClr val="white"/>
                    </a:solidFill>
                  </a:rPr>
                  <a:t/>
                </a:r>
                <a:br>
                  <a:rPr lang="en-US" sz="2900" dirty="0">
                    <a:solidFill>
                      <a:prstClr val="white"/>
                    </a:solidFill>
                  </a:rPr>
                </a:br>
                <a:r>
                  <a:rPr lang="hu-HU" sz="1400" dirty="0" smtClean="0">
                    <a:solidFill>
                      <a:prstClr val="white"/>
                    </a:solidFill>
                  </a:rPr>
                  <a:t>jelenlét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" name="Grouper 74"/>
            <p:cNvGrpSpPr/>
            <p:nvPr/>
          </p:nvGrpSpPr>
          <p:grpSpPr>
            <a:xfrm>
              <a:off x="4067048" y="1844824"/>
              <a:ext cx="1403998" cy="1872208"/>
              <a:chOff x="3931305" y="1844824"/>
              <a:chExt cx="1403998" cy="1872208"/>
            </a:xfrm>
          </p:grpSpPr>
          <p:sp>
            <p:nvSpPr>
              <p:cNvPr id="33" name="Shape 185"/>
              <p:cNvSpPr>
                <a:spLocks noChangeAspect="1"/>
              </p:cNvSpPr>
              <p:nvPr/>
            </p:nvSpPr>
            <p:spPr>
              <a:xfrm>
                <a:off x="4195678" y="1844824"/>
                <a:ext cx="770660" cy="720000"/>
              </a:xfrm>
              <a:custGeom>
                <a:avLst/>
                <a:gdLst/>
                <a:ahLst/>
                <a:cxnLst/>
                <a:rect l="0" t="0" r="0" b="0"/>
                <a:pathLst>
                  <a:path w="1073" h="905" extrusionOk="0">
                    <a:moveTo>
                      <a:pt x="1073" y="905"/>
                    </a:moveTo>
                    <a:lnTo>
                      <a:pt x="0" y="905"/>
                    </a:lnTo>
                    <a:lnTo>
                      <a:pt x="0" y="626"/>
                    </a:lnTo>
                    <a:lnTo>
                      <a:pt x="310" y="626"/>
                    </a:lnTo>
                    <a:lnTo>
                      <a:pt x="310" y="201"/>
                    </a:lnTo>
                    <a:lnTo>
                      <a:pt x="570" y="142"/>
                    </a:lnTo>
                    <a:lnTo>
                      <a:pt x="570" y="0"/>
                    </a:lnTo>
                    <a:lnTo>
                      <a:pt x="600" y="0"/>
                    </a:lnTo>
                    <a:lnTo>
                      <a:pt x="600" y="135"/>
                    </a:lnTo>
                    <a:lnTo>
                      <a:pt x="671" y="118"/>
                    </a:lnTo>
                    <a:lnTo>
                      <a:pt x="671" y="468"/>
                    </a:lnTo>
                    <a:lnTo>
                      <a:pt x="855" y="298"/>
                    </a:lnTo>
                    <a:lnTo>
                      <a:pt x="1073" y="494"/>
                    </a:lnTo>
                    <a:lnTo>
                      <a:pt x="1073" y="905"/>
                    </a:lnTo>
                    <a:close/>
                    <a:moveTo>
                      <a:pt x="671" y="874"/>
                    </a:moveTo>
                    <a:lnTo>
                      <a:pt x="1042" y="874"/>
                    </a:lnTo>
                    <a:lnTo>
                      <a:pt x="1042" y="527"/>
                    </a:lnTo>
                    <a:lnTo>
                      <a:pt x="671" y="527"/>
                    </a:lnTo>
                    <a:lnTo>
                      <a:pt x="671" y="874"/>
                    </a:lnTo>
                    <a:close/>
                    <a:moveTo>
                      <a:pt x="341" y="874"/>
                    </a:moveTo>
                    <a:lnTo>
                      <a:pt x="643" y="874"/>
                    </a:lnTo>
                    <a:lnTo>
                      <a:pt x="643" y="156"/>
                    </a:lnTo>
                    <a:lnTo>
                      <a:pt x="341" y="224"/>
                    </a:lnTo>
                    <a:lnTo>
                      <a:pt x="341" y="874"/>
                    </a:lnTo>
                    <a:close/>
                    <a:moveTo>
                      <a:pt x="29" y="874"/>
                    </a:moveTo>
                    <a:lnTo>
                      <a:pt x="310" y="874"/>
                    </a:lnTo>
                    <a:lnTo>
                      <a:pt x="310" y="657"/>
                    </a:lnTo>
                    <a:lnTo>
                      <a:pt x="29" y="657"/>
                    </a:lnTo>
                    <a:lnTo>
                      <a:pt x="29" y="874"/>
                    </a:lnTo>
                    <a:close/>
                    <a:moveTo>
                      <a:pt x="683" y="498"/>
                    </a:moveTo>
                    <a:lnTo>
                      <a:pt x="1033" y="498"/>
                    </a:lnTo>
                    <a:lnTo>
                      <a:pt x="855" y="338"/>
                    </a:lnTo>
                    <a:lnTo>
                      <a:pt x="683" y="49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03138" tIns="51555" rIns="103138" bIns="51555" anchor="t" anchorCtr="0">
                <a:noAutofit/>
              </a:bodyPr>
              <a:lstStyle/>
              <a:p>
                <a:endParaRPr sz="2000">
                  <a:solidFill>
                    <a:srgbClr val="5F5046"/>
                  </a:solidFill>
                </a:endParaRPr>
              </a:p>
            </p:txBody>
          </p:sp>
          <p:sp>
            <p:nvSpPr>
              <p:cNvPr id="34" name="Shape 180"/>
              <p:cNvSpPr txBox="1"/>
              <p:nvPr/>
            </p:nvSpPr>
            <p:spPr>
              <a:xfrm>
                <a:off x="3931305" y="2674432"/>
                <a:ext cx="1403998" cy="1042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37" tIns="81224" rIns="121837" bIns="81224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SzPct val="25000"/>
                </a:pPr>
                <a:r>
                  <a:rPr lang="en-US" sz="3300" b="1" dirty="0">
                    <a:solidFill>
                      <a:prstClr val="white"/>
                    </a:solidFill>
                  </a:rPr>
                  <a:t>2,500</a:t>
                </a:r>
                <a:r>
                  <a:rPr lang="en-US" sz="2900" dirty="0">
                    <a:solidFill>
                      <a:prstClr val="white"/>
                    </a:solidFill>
                  </a:rPr>
                  <a:t/>
                </a:r>
                <a:br>
                  <a:rPr lang="en-US" sz="2900" dirty="0">
                    <a:solidFill>
                      <a:prstClr val="white"/>
                    </a:solidFill>
                  </a:rPr>
                </a:br>
                <a:r>
                  <a:rPr lang="hu-HU" sz="1400" dirty="0" smtClean="0">
                    <a:solidFill>
                      <a:prstClr val="white"/>
                    </a:solidFill>
                  </a:rPr>
                  <a:t>telephely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0" name="Grouper 76"/>
            <p:cNvGrpSpPr/>
            <p:nvPr/>
          </p:nvGrpSpPr>
          <p:grpSpPr>
            <a:xfrm>
              <a:off x="6156132" y="1844824"/>
              <a:ext cx="1872208" cy="1800200"/>
              <a:chOff x="6156132" y="1844824"/>
              <a:chExt cx="1872208" cy="1800200"/>
            </a:xfrm>
          </p:grpSpPr>
          <p:sp>
            <p:nvSpPr>
              <p:cNvPr id="31" name="Shape 182"/>
              <p:cNvSpPr txBox="1"/>
              <p:nvPr/>
            </p:nvSpPr>
            <p:spPr>
              <a:xfrm>
                <a:off x="6156132" y="2674432"/>
                <a:ext cx="1872208" cy="9705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37" tIns="81224" rIns="121837" bIns="81224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SzPct val="25000"/>
                </a:pPr>
                <a:r>
                  <a:rPr lang="en-US" sz="3300" b="1" dirty="0">
                    <a:solidFill>
                      <a:prstClr val="white"/>
                    </a:solidFill>
                  </a:rPr>
                  <a:t>29.4</a:t>
                </a:r>
                <a:r>
                  <a:rPr lang="en-US" sz="2900" dirty="0">
                    <a:solidFill>
                      <a:prstClr val="white"/>
                    </a:solidFill>
                  </a:rPr>
                  <a:t/>
                </a:r>
                <a:br>
                  <a:rPr lang="en-US" sz="2900" dirty="0">
                    <a:solidFill>
                      <a:prstClr val="white"/>
                    </a:solidFill>
                  </a:rPr>
                </a:br>
                <a:r>
                  <a:rPr lang="hu-HU" sz="1400" dirty="0" smtClean="0">
                    <a:solidFill>
                      <a:prstClr val="white"/>
                    </a:solidFill>
                  </a:rPr>
                  <a:t>milliárd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1400" dirty="0">
                    <a:solidFill>
                      <a:prstClr val="white"/>
                    </a:solidFill>
                  </a:rPr>
                  <a:t>CHF </a:t>
                </a:r>
                <a:r>
                  <a:rPr lang="en-US" sz="1400" dirty="0" smtClean="0">
                    <a:solidFill>
                      <a:prstClr val="white"/>
                    </a:solidFill>
                  </a:rPr>
                  <a:t>net</a:t>
                </a:r>
                <a:r>
                  <a:rPr lang="hu-HU" sz="1400" dirty="0" smtClean="0">
                    <a:solidFill>
                      <a:prstClr val="white"/>
                    </a:solidFill>
                  </a:rPr>
                  <a:t>tó értékesítési árbevétel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32" name="Shape 188"/>
              <p:cNvSpPr>
                <a:spLocks noChangeAspect="1"/>
              </p:cNvSpPr>
              <p:nvPr/>
            </p:nvSpPr>
            <p:spPr>
              <a:xfrm>
                <a:off x="6731776" y="1844824"/>
                <a:ext cx="720920" cy="720000"/>
              </a:xfrm>
              <a:custGeom>
                <a:avLst/>
                <a:gdLst/>
                <a:ahLst/>
                <a:cxnLst/>
                <a:rect l="0" t="0" r="0" b="0"/>
                <a:pathLst>
                  <a:path w="330" h="330" extrusionOk="0">
                    <a:moveTo>
                      <a:pt x="165" y="0"/>
                    </a:moveTo>
                    <a:cubicBezTo>
                      <a:pt x="74" y="0"/>
                      <a:pt x="0" y="74"/>
                      <a:pt x="0" y="165"/>
                    </a:cubicBezTo>
                    <a:cubicBezTo>
                      <a:pt x="0" y="256"/>
                      <a:pt x="74" y="330"/>
                      <a:pt x="165" y="330"/>
                    </a:cubicBezTo>
                    <a:cubicBezTo>
                      <a:pt x="256" y="330"/>
                      <a:pt x="330" y="256"/>
                      <a:pt x="330" y="165"/>
                    </a:cubicBezTo>
                    <a:cubicBezTo>
                      <a:pt x="330" y="74"/>
                      <a:pt x="256" y="0"/>
                      <a:pt x="165" y="0"/>
                    </a:cubicBezTo>
                    <a:close/>
                    <a:moveTo>
                      <a:pt x="165" y="319"/>
                    </a:moveTo>
                    <a:cubicBezTo>
                      <a:pt x="80" y="319"/>
                      <a:pt x="11" y="250"/>
                      <a:pt x="11" y="165"/>
                    </a:cubicBezTo>
                    <a:cubicBezTo>
                      <a:pt x="11" y="80"/>
                      <a:pt x="80" y="12"/>
                      <a:pt x="165" y="12"/>
                    </a:cubicBezTo>
                    <a:cubicBezTo>
                      <a:pt x="250" y="12"/>
                      <a:pt x="319" y="80"/>
                      <a:pt x="319" y="165"/>
                    </a:cubicBezTo>
                    <a:cubicBezTo>
                      <a:pt x="319" y="250"/>
                      <a:pt x="250" y="319"/>
                      <a:pt x="165" y="319"/>
                    </a:cubicBezTo>
                    <a:close/>
                    <a:moveTo>
                      <a:pt x="89" y="131"/>
                    </a:moveTo>
                    <a:cubicBezTo>
                      <a:pt x="96" y="131"/>
                      <a:pt x="103" y="133"/>
                      <a:pt x="111" y="136"/>
                    </a:cubicBezTo>
                    <a:cubicBezTo>
                      <a:pt x="116" y="126"/>
                      <a:pt x="116" y="126"/>
                      <a:pt x="116" y="126"/>
                    </a:cubicBezTo>
                    <a:cubicBezTo>
                      <a:pt x="108" y="122"/>
                      <a:pt x="99" y="120"/>
                      <a:pt x="89" y="120"/>
                    </a:cubicBezTo>
                    <a:cubicBezTo>
                      <a:pt x="80" y="120"/>
                      <a:pt x="72" y="122"/>
                      <a:pt x="65" y="126"/>
                    </a:cubicBezTo>
                    <a:cubicBezTo>
                      <a:pt x="58" y="130"/>
                      <a:pt x="53" y="136"/>
                      <a:pt x="49" y="143"/>
                    </a:cubicBezTo>
                    <a:cubicBezTo>
                      <a:pt x="45" y="151"/>
                      <a:pt x="44" y="159"/>
                      <a:pt x="44" y="169"/>
                    </a:cubicBezTo>
                    <a:cubicBezTo>
                      <a:pt x="44" y="185"/>
                      <a:pt x="47" y="197"/>
                      <a:pt x="55" y="205"/>
                    </a:cubicBezTo>
                    <a:cubicBezTo>
                      <a:pt x="63" y="214"/>
                      <a:pt x="73" y="218"/>
                      <a:pt x="87" y="218"/>
                    </a:cubicBezTo>
                    <a:cubicBezTo>
                      <a:pt x="92" y="218"/>
                      <a:pt x="97" y="218"/>
                      <a:pt x="100" y="217"/>
                    </a:cubicBezTo>
                    <a:cubicBezTo>
                      <a:pt x="104" y="217"/>
                      <a:pt x="108" y="216"/>
                      <a:pt x="112" y="214"/>
                    </a:cubicBezTo>
                    <a:cubicBezTo>
                      <a:pt x="112" y="204"/>
                      <a:pt x="112" y="204"/>
                      <a:pt x="112" y="204"/>
                    </a:cubicBezTo>
                    <a:cubicBezTo>
                      <a:pt x="103" y="206"/>
                      <a:pt x="96" y="208"/>
                      <a:pt x="89" y="208"/>
                    </a:cubicBezTo>
                    <a:cubicBezTo>
                      <a:pt x="79" y="208"/>
                      <a:pt x="70" y="204"/>
                      <a:pt x="65" y="198"/>
                    </a:cubicBezTo>
                    <a:cubicBezTo>
                      <a:pt x="59" y="191"/>
                      <a:pt x="56" y="182"/>
                      <a:pt x="56" y="169"/>
                    </a:cubicBezTo>
                    <a:cubicBezTo>
                      <a:pt x="56" y="157"/>
                      <a:pt x="59" y="148"/>
                      <a:pt x="65" y="141"/>
                    </a:cubicBezTo>
                    <a:cubicBezTo>
                      <a:pt x="71" y="134"/>
                      <a:pt x="79" y="131"/>
                      <a:pt x="89" y="131"/>
                    </a:cubicBezTo>
                    <a:close/>
                    <a:moveTo>
                      <a:pt x="284" y="132"/>
                    </a:moveTo>
                    <a:cubicBezTo>
                      <a:pt x="284" y="122"/>
                      <a:pt x="284" y="122"/>
                      <a:pt x="284" y="122"/>
                    </a:cubicBezTo>
                    <a:cubicBezTo>
                      <a:pt x="231" y="122"/>
                      <a:pt x="231" y="122"/>
                      <a:pt x="231" y="122"/>
                    </a:cubicBezTo>
                    <a:cubicBezTo>
                      <a:pt x="231" y="217"/>
                      <a:pt x="231" y="217"/>
                      <a:pt x="231" y="217"/>
                    </a:cubicBezTo>
                    <a:cubicBezTo>
                      <a:pt x="243" y="217"/>
                      <a:pt x="243" y="217"/>
                      <a:pt x="243" y="217"/>
                    </a:cubicBezTo>
                    <a:cubicBezTo>
                      <a:pt x="243" y="177"/>
                      <a:pt x="243" y="177"/>
                      <a:pt x="243" y="177"/>
                    </a:cubicBezTo>
                    <a:cubicBezTo>
                      <a:pt x="282" y="177"/>
                      <a:pt x="282" y="177"/>
                      <a:pt x="282" y="177"/>
                    </a:cubicBezTo>
                    <a:cubicBezTo>
                      <a:pt x="282" y="166"/>
                      <a:pt x="282" y="166"/>
                      <a:pt x="282" y="166"/>
                    </a:cubicBezTo>
                    <a:cubicBezTo>
                      <a:pt x="243" y="166"/>
                      <a:pt x="243" y="166"/>
                      <a:pt x="243" y="166"/>
                    </a:cubicBezTo>
                    <a:cubicBezTo>
                      <a:pt x="243" y="132"/>
                      <a:pt x="243" y="132"/>
                      <a:pt x="243" y="132"/>
                    </a:cubicBezTo>
                    <a:lnTo>
                      <a:pt x="284" y="132"/>
                    </a:lnTo>
                    <a:close/>
                    <a:moveTo>
                      <a:pt x="193" y="162"/>
                    </a:moveTo>
                    <a:cubicBezTo>
                      <a:pt x="145" y="162"/>
                      <a:pt x="145" y="162"/>
                      <a:pt x="145" y="162"/>
                    </a:cubicBezTo>
                    <a:cubicBezTo>
                      <a:pt x="145" y="122"/>
                      <a:pt x="145" y="122"/>
                      <a:pt x="145" y="122"/>
                    </a:cubicBezTo>
                    <a:cubicBezTo>
                      <a:pt x="133" y="122"/>
                      <a:pt x="133" y="122"/>
                      <a:pt x="133" y="122"/>
                    </a:cubicBezTo>
                    <a:cubicBezTo>
                      <a:pt x="133" y="217"/>
                      <a:pt x="133" y="217"/>
                      <a:pt x="133" y="217"/>
                    </a:cubicBezTo>
                    <a:cubicBezTo>
                      <a:pt x="145" y="217"/>
                      <a:pt x="145" y="217"/>
                      <a:pt x="145" y="217"/>
                    </a:cubicBezTo>
                    <a:cubicBezTo>
                      <a:pt x="145" y="173"/>
                      <a:pt x="145" y="173"/>
                      <a:pt x="145" y="173"/>
                    </a:cubicBezTo>
                    <a:cubicBezTo>
                      <a:pt x="193" y="173"/>
                      <a:pt x="193" y="173"/>
                      <a:pt x="193" y="173"/>
                    </a:cubicBezTo>
                    <a:cubicBezTo>
                      <a:pt x="193" y="217"/>
                      <a:pt x="193" y="217"/>
                      <a:pt x="193" y="217"/>
                    </a:cubicBezTo>
                    <a:cubicBezTo>
                      <a:pt x="205" y="217"/>
                      <a:pt x="205" y="217"/>
                      <a:pt x="205" y="217"/>
                    </a:cubicBezTo>
                    <a:cubicBezTo>
                      <a:pt x="205" y="122"/>
                      <a:pt x="205" y="122"/>
                      <a:pt x="205" y="122"/>
                    </a:cubicBezTo>
                    <a:cubicBezTo>
                      <a:pt x="193" y="122"/>
                      <a:pt x="193" y="122"/>
                      <a:pt x="193" y="122"/>
                    </a:cubicBezTo>
                    <a:lnTo>
                      <a:pt x="193" y="16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18" tIns="45697" rIns="91418" bIns="45697" anchor="t" anchorCtr="0">
                <a:noAutofit/>
              </a:bodyPr>
              <a:lstStyle/>
              <a:p>
                <a:endParaRPr>
                  <a:solidFill>
                    <a:srgbClr val="5F5046"/>
                  </a:solidFill>
                </a:endParaRPr>
              </a:p>
            </p:txBody>
          </p:sp>
        </p:grpSp>
      </p:grpSp>
      <p:grpSp>
        <p:nvGrpSpPr>
          <p:cNvPr id="37" name="Grouper 85"/>
          <p:cNvGrpSpPr/>
          <p:nvPr/>
        </p:nvGrpSpPr>
        <p:grpSpPr>
          <a:xfrm>
            <a:off x="2064783" y="4260007"/>
            <a:ext cx="4674387" cy="1545260"/>
            <a:chOff x="2504728" y="4260004"/>
            <a:chExt cx="4796032" cy="1545260"/>
          </a:xfrm>
        </p:grpSpPr>
        <p:grpSp>
          <p:nvGrpSpPr>
            <p:cNvPr id="38" name="Grouper 84"/>
            <p:cNvGrpSpPr/>
            <p:nvPr/>
          </p:nvGrpSpPr>
          <p:grpSpPr>
            <a:xfrm>
              <a:off x="5356480" y="4293176"/>
              <a:ext cx="1944280" cy="1512088"/>
              <a:chOff x="5356480" y="4293176"/>
              <a:chExt cx="1944280" cy="1512088"/>
            </a:xfrm>
          </p:grpSpPr>
          <p:sp>
            <p:nvSpPr>
              <p:cNvPr id="42" name="Shape 187"/>
              <p:cNvSpPr>
                <a:spLocks/>
              </p:cNvSpPr>
              <p:nvPr/>
            </p:nvSpPr>
            <p:spPr>
              <a:xfrm>
                <a:off x="5967622" y="4293176"/>
                <a:ext cx="721997" cy="720000"/>
              </a:xfrm>
              <a:custGeom>
                <a:avLst/>
                <a:gdLst/>
                <a:ahLst/>
                <a:cxnLst/>
                <a:rect l="0" t="0" r="0" b="0"/>
                <a:pathLst>
                  <a:path w="518" h="518" extrusionOk="0">
                    <a:moveTo>
                      <a:pt x="52" y="469"/>
                    </a:moveTo>
                    <a:cubicBezTo>
                      <a:pt x="54" y="470"/>
                      <a:pt x="55" y="470"/>
                      <a:pt x="57" y="470"/>
                    </a:cubicBezTo>
                    <a:cubicBezTo>
                      <a:pt x="60" y="470"/>
                      <a:pt x="63" y="468"/>
                      <a:pt x="64" y="465"/>
                    </a:cubicBezTo>
                    <a:cubicBezTo>
                      <a:pt x="179" y="249"/>
                      <a:pt x="179" y="249"/>
                      <a:pt x="179" y="249"/>
                    </a:cubicBezTo>
                    <a:cubicBezTo>
                      <a:pt x="294" y="318"/>
                      <a:pt x="294" y="318"/>
                      <a:pt x="294" y="318"/>
                    </a:cubicBezTo>
                    <a:cubicBezTo>
                      <a:pt x="296" y="319"/>
                      <a:pt x="298" y="319"/>
                      <a:pt x="301" y="319"/>
                    </a:cubicBezTo>
                    <a:cubicBezTo>
                      <a:pt x="303" y="318"/>
                      <a:pt x="305" y="316"/>
                      <a:pt x="306" y="314"/>
                    </a:cubicBezTo>
                    <a:cubicBezTo>
                      <a:pt x="421" y="110"/>
                      <a:pt x="421" y="110"/>
                      <a:pt x="421" y="110"/>
                    </a:cubicBezTo>
                    <a:cubicBezTo>
                      <a:pt x="435" y="196"/>
                      <a:pt x="435" y="196"/>
                      <a:pt x="435" y="196"/>
                    </a:cubicBezTo>
                    <a:cubicBezTo>
                      <a:pt x="435" y="200"/>
                      <a:pt x="439" y="203"/>
                      <a:pt x="443" y="203"/>
                    </a:cubicBezTo>
                    <a:cubicBezTo>
                      <a:pt x="444" y="203"/>
                      <a:pt x="444" y="203"/>
                      <a:pt x="445" y="203"/>
                    </a:cubicBezTo>
                    <a:cubicBezTo>
                      <a:pt x="450" y="202"/>
                      <a:pt x="453" y="198"/>
                      <a:pt x="452" y="193"/>
                    </a:cubicBezTo>
                    <a:cubicBezTo>
                      <a:pt x="434" y="83"/>
                      <a:pt x="434" y="83"/>
                      <a:pt x="434" y="83"/>
                    </a:cubicBezTo>
                    <a:cubicBezTo>
                      <a:pt x="434" y="80"/>
                      <a:pt x="432" y="78"/>
                      <a:pt x="430" y="76"/>
                    </a:cubicBezTo>
                    <a:cubicBezTo>
                      <a:pt x="428" y="75"/>
                      <a:pt x="425" y="75"/>
                      <a:pt x="422" y="76"/>
                    </a:cubicBezTo>
                    <a:cubicBezTo>
                      <a:pt x="314" y="116"/>
                      <a:pt x="314" y="116"/>
                      <a:pt x="314" y="116"/>
                    </a:cubicBezTo>
                    <a:cubicBezTo>
                      <a:pt x="309" y="117"/>
                      <a:pt x="307" y="123"/>
                      <a:pt x="308" y="127"/>
                    </a:cubicBezTo>
                    <a:cubicBezTo>
                      <a:pt x="310" y="132"/>
                      <a:pt x="315" y="134"/>
                      <a:pt x="320" y="133"/>
                    </a:cubicBezTo>
                    <a:cubicBezTo>
                      <a:pt x="405" y="101"/>
                      <a:pt x="405" y="101"/>
                      <a:pt x="405" y="101"/>
                    </a:cubicBezTo>
                    <a:cubicBezTo>
                      <a:pt x="295" y="297"/>
                      <a:pt x="295" y="297"/>
                      <a:pt x="295" y="297"/>
                    </a:cubicBezTo>
                    <a:cubicBezTo>
                      <a:pt x="180" y="228"/>
                      <a:pt x="180" y="228"/>
                      <a:pt x="180" y="228"/>
                    </a:cubicBezTo>
                    <a:cubicBezTo>
                      <a:pt x="178" y="227"/>
                      <a:pt x="175" y="227"/>
                      <a:pt x="173" y="228"/>
                    </a:cubicBezTo>
                    <a:cubicBezTo>
                      <a:pt x="171" y="228"/>
                      <a:pt x="169" y="230"/>
                      <a:pt x="168" y="232"/>
                    </a:cubicBezTo>
                    <a:cubicBezTo>
                      <a:pt x="49" y="457"/>
                      <a:pt x="49" y="457"/>
                      <a:pt x="49" y="457"/>
                    </a:cubicBezTo>
                    <a:cubicBezTo>
                      <a:pt x="46" y="461"/>
                      <a:pt x="48" y="467"/>
                      <a:pt x="52" y="469"/>
                    </a:cubicBezTo>
                    <a:close/>
                    <a:moveTo>
                      <a:pt x="509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509"/>
                      <a:pt x="0" y="509"/>
                      <a:pt x="0" y="509"/>
                    </a:cubicBezTo>
                    <a:cubicBezTo>
                      <a:pt x="0" y="514"/>
                      <a:pt x="4" y="518"/>
                      <a:pt x="9" y="518"/>
                    </a:cubicBezTo>
                    <a:cubicBezTo>
                      <a:pt x="509" y="518"/>
                      <a:pt x="509" y="518"/>
                      <a:pt x="509" y="518"/>
                    </a:cubicBezTo>
                    <a:cubicBezTo>
                      <a:pt x="514" y="518"/>
                      <a:pt x="518" y="514"/>
                      <a:pt x="518" y="509"/>
                    </a:cubicBezTo>
                    <a:cubicBezTo>
                      <a:pt x="518" y="9"/>
                      <a:pt x="518" y="9"/>
                      <a:pt x="518" y="9"/>
                    </a:cubicBezTo>
                    <a:cubicBezTo>
                      <a:pt x="518" y="4"/>
                      <a:pt x="514" y="0"/>
                      <a:pt x="509" y="0"/>
                    </a:cubicBezTo>
                    <a:close/>
                    <a:moveTo>
                      <a:pt x="500" y="500"/>
                    </a:moveTo>
                    <a:cubicBezTo>
                      <a:pt x="18" y="500"/>
                      <a:pt x="18" y="500"/>
                      <a:pt x="18" y="500"/>
                    </a:cubicBezTo>
                    <a:cubicBezTo>
                      <a:pt x="18" y="18"/>
                      <a:pt x="18" y="18"/>
                      <a:pt x="18" y="18"/>
                    </a:cubicBezTo>
                    <a:cubicBezTo>
                      <a:pt x="500" y="18"/>
                      <a:pt x="500" y="18"/>
                      <a:pt x="500" y="18"/>
                    </a:cubicBezTo>
                    <a:lnTo>
                      <a:pt x="500" y="5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03138" tIns="51555" rIns="103138" bIns="51555" anchor="t" anchorCtr="0">
                <a:noAutofit/>
              </a:bodyPr>
              <a:lstStyle/>
              <a:p>
                <a:endParaRPr sz="2000">
                  <a:solidFill>
                    <a:srgbClr val="5F5046"/>
                  </a:solidFill>
                </a:endParaRPr>
              </a:p>
            </p:txBody>
          </p:sp>
          <p:sp>
            <p:nvSpPr>
              <p:cNvPr id="43" name="Shape 181"/>
              <p:cNvSpPr txBox="1"/>
              <p:nvPr/>
            </p:nvSpPr>
            <p:spPr>
              <a:xfrm>
                <a:off x="5356480" y="5122704"/>
                <a:ext cx="1944280" cy="682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37" tIns="81224" rIns="121837" bIns="81224" anchor="t" anchorCtr="0">
                <a:noAutofit/>
              </a:bodyPr>
              <a:lstStyle/>
              <a:p>
                <a:pPr marR="14327" algn="ctr">
                  <a:buSzPct val="25000"/>
                </a:pPr>
                <a:r>
                  <a:rPr lang="en-US" sz="1400" dirty="0" smtClean="0">
                    <a:solidFill>
                      <a:prstClr val="white"/>
                    </a:solidFill>
                  </a:rPr>
                  <a:t> </a:t>
                </a:r>
                <a:r>
                  <a:rPr lang="en-US" sz="2000" b="1" dirty="0">
                    <a:solidFill>
                      <a:prstClr val="white"/>
                    </a:solidFill>
                    <a:ea typeface="Arial"/>
                    <a:cs typeface="Arial"/>
                    <a:sym typeface="Arial"/>
                  </a:rPr>
                  <a:t>SIX </a:t>
                </a:r>
                <a:r>
                  <a:rPr lang="hu-HU" sz="2000" b="1" dirty="0" smtClean="0">
                    <a:solidFill>
                      <a:prstClr val="white"/>
                    </a:solidFill>
                    <a:ea typeface="Arial"/>
                    <a:cs typeface="Arial"/>
                    <a:sym typeface="Arial"/>
                  </a:rPr>
                  <a:t>és </a:t>
                </a:r>
                <a:r>
                  <a:rPr lang="en-US" sz="2000" b="1" dirty="0" smtClean="0">
                    <a:solidFill>
                      <a:prstClr val="white"/>
                    </a:solidFill>
                    <a:ea typeface="Arial"/>
                    <a:cs typeface="Arial"/>
                    <a:sym typeface="Arial"/>
                  </a:rPr>
                  <a:t>Euronext</a:t>
                </a:r>
                <a:r>
                  <a:rPr lang="hu-HU" sz="2000" b="1" dirty="0" smtClean="0">
                    <a:solidFill>
                      <a:prstClr val="white"/>
                    </a:solidFill>
                    <a:ea typeface="Arial"/>
                    <a:cs typeface="Arial"/>
                    <a:sym typeface="Arial"/>
                  </a:rPr>
                  <a:t> </a:t>
                </a:r>
                <a:r>
                  <a:rPr lang="hu-HU" sz="1400" b="1" dirty="0" smtClean="0">
                    <a:solidFill>
                      <a:prstClr val="white"/>
                    </a:solidFill>
                    <a:ea typeface="Arial"/>
                    <a:cs typeface="Arial"/>
                    <a:sym typeface="Arial"/>
                  </a:rPr>
                  <a:t>jegyzés</a:t>
                </a:r>
                <a:r>
                  <a:rPr lang="en-US" sz="2000" b="1" dirty="0" smtClean="0">
                    <a:solidFill>
                      <a:prstClr val="white"/>
                    </a:solidFill>
                  </a:rPr>
                  <a:t> </a:t>
                </a:r>
                <a:endParaRPr lang="en-US" sz="2000" b="1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39" name="Grouper 83"/>
            <p:cNvGrpSpPr/>
            <p:nvPr/>
          </p:nvGrpSpPr>
          <p:grpSpPr>
            <a:xfrm>
              <a:off x="2504728" y="4260004"/>
              <a:ext cx="1872208" cy="1545260"/>
              <a:chOff x="2504728" y="4260004"/>
              <a:chExt cx="1872208" cy="1545260"/>
            </a:xfrm>
          </p:grpSpPr>
          <p:sp>
            <p:nvSpPr>
              <p:cNvPr id="40" name="Shape 186"/>
              <p:cNvSpPr>
                <a:spLocks noChangeAspect="1"/>
              </p:cNvSpPr>
              <p:nvPr/>
            </p:nvSpPr>
            <p:spPr>
              <a:xfrm>
                <a:off x="2918017" y="4260004"/>
                <a:ext cx="1045631" cy="762784"/>
              </a:xfrm>
              <a:custGeom>
                <a:avLst/>
                <a:gdLst/>
                <a:ahLst/>
                <a:cxnLst/>
                <a:rect l="0" t="0" r="0" b="0"/>
                <a:pathLst>
                  <a:path w="610" h="402" extrusionOk="0">
                    <a:moveTo>
                      <a:pt x="439" y="402"/>
                    </a:moveTo>
                    <a:cubicBezTo>
                      <a:pt x="171" y="402"/>
                      <a:pt x="171" y="402"/>
                      <a:pt x="171" y="402"/>
                    </a:cubicBezTo>
                    <a:cubicBezTo>
                      <a:pt x="171" y="376"/>
                      <a:pt x="171" y="376"/>
                      <a:pt x="171" y="376"/>
                    </a:cubicBezTo>
                    <a:cubicBezTo>
                      <a:pt x="0" y="376"/>
                      <a:pt x="0" y="376"/>
                      <a:pt x="0" y="376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19"/>
                      <a:pt x="21" y="203"/>
                      <a:pt x="49" y="190"/>
                    </a:cubicBezTo>
                    <a:cubicBezTo>
                      <a:pt x="37" y="178"/>
                      <a:pt x="29" y="161"/>
                      <a:pt x="29" y="142"/>
                    </a:cubicBezTo>
                    <a:cubicBezTo>
                      <a:pt x="29" y="134"/>
                      <a:pt x="31" y="127"/>
                      <a:pt x="33" y="119"/>
                    </a:cubicBezTo>
                    <a:cubicBezTo>
                      <a:pt x="13" y="119"/>
                      <a:pt x="13" y="119"/>
                      <a:pt x="13" y="119"/>
                    </a:cubicBezTo>
                    <a:cubicBezTo>
                      <a:pt x="13" y="111"/>
                      <a:pt x="13" y="111"/>
                      <a:pt x="13" y="111"/>
                    </a:cubicBezTo>
                    <a:cubicBezTo>
                      <a:pt x="13" y="65"/>
                      <a:pt x="52" y="27"/>
                      <a:pt x="101" y="27"/>
                    </a:cubicBezTo>
                    <a:cubicBezTo>
                      <a:pt x="149" y="27"/>
                      <a:pt x="188" y="65"/>
                      <a:pt x="188" y="111"/>
                    </a:cubicBezTo>
                    <a:cubicBezTo>
                      <a:pt x="188" y="119"/>
                      <a:pt x="188" y="119"/>
                      <a:pt x="188" y="119"/>
                    </a:cubicBezTo>
                    <a:cubicBezTo>
                      <a:pt x="168" y="119"/>
                      <a:pt x="168" y="119"/>
                      <a:pt x="168" y="119"/>
                    </a:cubicBezTo>
                    <a:cubicBezTo>
                      <a:pt x="170" y="127"/>
                      <a:pt x="171" y="134"/>
                      <a:pt x="171" y="142"/>
                    </a:cubicBezTo>
                    <a:cubicBezTo>
                      <a:pt x="171" y="161"/>
                      <a:pt x="164" y="178"/>
                      <a:pt x="152" y="191"/>
                    </a:cubicBezTo>
                    <a:cubicBezTo>
                      <a:pt x="161" y="195"/>
                      <a:pt x="170" y="199"/>
                      <a:pt x="177" y="204"/>
                    </a:cubicBezTo>
                    <a:cubicBezTo>
                      <a:pt x="189" y="177"/>
                      <a:pt x="213" y="163"/>
                      <a:pt x="241" y="151"/>
                    </a:cubicBezTo>
                    <a:cubicBezTo>
                      <a:pt x="225" y="135"/>
                      <a:pt x="215" y="113"/>
                      <a:pt x="215" y="88"/>
                    </a:cubicBezTo>
                    <a:cubicBezTo>
                      <a:pt x="215" y="39"/>
                      <a:pt x="255" y="0"/>
                      <a:pt x="305" y="0"/>
                    </a:cubicBezTo>
                    <a:cubicBezTo>
                      <a:pt x="354" y="0"/>
                      <a:pt x="394" y="39"/>
                      <a:pt x="394" y="88"/>
                    </a:cubicBezTo>
                    <a:cubicBezTo>
                      <a:pt x="394" y="113"/>
                      <a:pt x="384" y="135"/>
                      <a:pt x="368" y="151"/>
                    </a:cubicBezTo>
                    <a:cubicBezTo>
                      <a:pt x="397" y="165"/>
                      <a:pt x="421" y="178"/>
                      <a:pt x="432" y="204"/>
                    </a:cubicBezTo>
                    <a:cubicBezTo>
                      <a:pt x="439" y="199"/>
                      <a:pt x="448" y="194"/>
                      <a:pt x="457" y="190"/>
                    </a:cubicBezTo>
                    <a:cubicBezTo>
                      <a:pt x="445" y="177"/>
                      <a:pt x="438" y="160"/>
                      <a:pt x="438" y="142"/>
                    </a:cubicBezTo>
                    <a:cubicBezTo>
                      <a:pt x="438" y="104"/>
                      <a:pt x="469" y="72"/>
                      <a:pt x="509" y="72"/>
                    </a:cubicBezTo>
                    <a:cubicBezTo>
                      <a:pt x="548" y="72"/>
                      <a:pt x="580" y="104"/>
                      <a:pt x="580" y="142"/>
                    </a:cubicBezTo>
                    <a:cubicBezTo>
                      <a:pt x="580" y="161"/>
                      <a:pt x="572" y="179"/>
                      <a:pt x="559" y="191"/>
                    </a:cubicBezTo>
                    <a:cubicBezTo>
                      <a:pt x="588" y="205"/>
                      <a:pt x="610" y="220"/>
                      <a:pt x="610" y="263"/>
                    </a:cubicBezTo>
                    <a:cubicBezTo>
                      <a:pt x="610" y="376"/>
                      <a:pt x="610" y="376"/>
                      <a:pt x="610" y="376"/>
                    </a:cubicBezTo>
                    <a:cubicBezTo>
                      <a:pt x="439" y="376"/>
                      <a:pt x="439" y="376"/>
                      <a:pt x="439" y="376"/>
                    </a:cubicBezTo>
                    <a:lnTo>
                      <a:pt x="439" y="402"/>
                    </a:lnTo>
                    <a:close/>
                    <a:moveTo>
                      <a:pt x="187" y="386"/>
                    </a:moveTo>
                    <a:cubicBezTo>
                      <a:pt x="423" y="386"/>
                      <a:pt x="423" y="386"/>
                      <a:pt x="423" y="386"/>
                    </a:cubicBezTo>
                    <a:cubicBezTo>
                      <a:pt x="423" y="244"/>
                      <a:pt x="423" y="244"/>
                      <a:pt x="423" y="244"/>
                    </a:cubicBezTo>
                    <a:cubicBezTo>
                      <a:pt x="423" y="195"/>
                      <a:pt x="397" y="182"/>
                      <a:pt x="354" y="163"/>
                    </a:cubicBezTo>
                    <a:cubicBezTo>
                      <a:pt x="340" y="172"/>
                      <a:pt x="323" y="177"/>
                      <a:pt x="305" y="177"/>
                    </a:cubicBezTo>
                    <a:cubicBezTo>
                      <a:pt x="287" y="177"/>
                      <a:pt x="270" y="172"/>
                      <a:pt x="255" y="163"/>
                    </a:cubicBezTo>
                    <a:cubicBezTo>
                      <a:pt x="210" y="182"/>
                      <a:pt x="187" y="196"/>
                      <a:pt x="187" y="244"/>
                    </a:cubicBezTo>
                    <a:lnTo>
                      <a:pt x="187" y="386"/>
                    </a:lnTo>
                    <a:close/>
                    <a:moveTo>
                      <a:pt x="439" y="359"/>
                    </a:moveTo>
                    <a:cubicBezTo>
                      <a:pt x="594" y="359"/>
                      <a:pt x="594" y="359"/>
                      <a:pt x="594" y="359"/>
                    </a:cubicBezTo>
                    <a:cubicBezTo>
                      <a:pt x="594" y="263"/>
                      <a:pt x="594" y="263"/>
                      <a:pt x="594" y="263"/>
                    </a:cubicBezTo>
                    <a:cubicBezTo>
                      <a:pt x="594" y="226"/>
                      <a:pt x="575" y="217"/>
                      <a:pt x="544" y="202"/>
                    </a:cubicBezTo>
                    <a:cubicBezTo>
                      <a:pt x="534" y="208"/>
                      <a:pt x="522" y="212"/>
                      <a:pt x="509" y="212"/>
                    </a:cubicBezTo>
                    <a:cubicBezTo>
                      <a:pt x="495" y="212"/>
                      <a:pt x="482" y="208"/>
                      <a:pt x="471" y="201"/>
                    </a:cubicBezTo>
                    <a:cubicBezTo>
                      <a:pt x="456" y="208"/>
                      <a:pt x="446" y="213"/>
                      <a:pt x="438" y="221"/>
                    </a:cubicBezTo>
                    <a:cubicBezTo>
                      <a:pt x="437" y="220"/>
                      <a:pt x="437" y="220"/>
                      <a:pt x="437" y="220"/>
                    </a:cubicBezTo>
                    <a:cubicBezTo>
                      <a:pt x="438" y="227"/>
                      <a:pt x="439" y="235"/>
                      <a:pt x="439" y="244"/>
                    </a:cubicBezTo>
                    <a:lnTo>
                      <a:pt x="439" y="359"/>
                    </a:lnTo>
                    <a:close/>
                    <a:moveTo>
                      <a:pt x="16" y="359"/>
                    </a:moveTo>
                    <a:cubicBezTo>
                      <a:pt x="171" y="359"/>
                      <a:pt x="171" y="359"/>
                      <a:pt x="171" y="359"/>
                    </a:cubicBezTo>
                    <a:cubicBezTo>
                      <a:pt x="171" y="244"/>
                      <a:pt x="171" y="244"/>
                      <a:pt x="171" y="244"/>
                    </a:cubicBezTo>
                    <a:cubicBezTo>
                      <a:pt x="171" y="235"/>
                      <a:pt x="171" y="228"/>
                      <a:pt x="173" y="221"/>
                    </a:cubicBezTo>
                    <a:cubicBezTo>
                      <a:pt x="164" y="214"/>
                      <a:pt x="151" y="208"/>
                      <a:pt x="137" y="202"/>
                    </a:cubicBezTo>
                    <a:cubicBezTo>
                      <a:pt x="126" y="209"/>
                      <a:pt x="114" y="213"/>
                      <a:pt x="100" y="213"/>
                    </a:cubicBezTo>
                    <a:cubicBezTo>
                      <a:pt x="86" y="213"/>
                      <a:pt x="73" y="209"/>
                      <a:pt x="63" y="202"/>
                    </a:cubicBezTo>
                    <a:cubicBezTo>
                      <a:pt x="32" y="216"/>
                      <a:pt x="16" y="227"/>
                      <a:pt x="16" y="262"/>
                    </a:cubicBezTo>
                    <a:lnTo>
                      <a:pt x="16" y="359"/>
                    </a:lnTo>
                    <a:close/>
                    <a:moveTo>
                      <a:pt x="51" y="119"/>
                    </a:moveTo>
                    <a:cubicBezTo>
                      <a:pt x="47" y="127"/>
                      <a:pt x="45" y="134"/>
                      <a:pt x="45" y="142"/>
                    </a:cubicBezTo>
                    <a:cubicBezTo>
                      <a:pt x="45" y="172"/>
                      <a:pt x="70" y="196"/>
                      <a:pt x="100" y="196"/>
                    </a:cubicBezTo>
                    <a:cubicBezTo>
                      <a:pt x="131" y="196"/>
                      <a:pt x="155" y="172"/>
                      <a:pt x="155" y="142"/>
                    </a:cubicBezTo>
                    <a:cubicBezTo>
                      <a:pt x="155" y="134"/>
                      <a:pt x="153" y="127"/>
                      <a:pt x="150" y="119"/>
                    </a:cubicBezTo>
                    <a:lnTo>
                      <a:pt x="51" y="119"/>
                    </a:lnTo>
                    <a:close/>
                    <a:moveTo>
                      <a:pt x="509" y="89"/>
                    </a:moveTo>
                    <a:cubicBezTo>
                      <a:pt x="478" y="89"/>
                      <a:pt x="454" y="113"/>
                      <a:pt x="454" y="142"/>
                    </a:cubicBezTo>
                    <a:cubicBezTo>
                      <a:pt x="454" y="172"/>
                      <a:pt x="478" y="196"/>
                      <a:pt x="509" y="196"/>
                    </a:cubicBezTo>
                    <a:cubicBezTo>
                      <a:pt x="539" y="196"/>
                      <a:pt x="563" y="172"/>
                      <a:pt x="563" y="142"/>
                    </a:cubicBezTo>
                    <a:cubicBezTo>
                      <a:pt x="563" y="113"/>
                      <a:pt x="539" y="89"/>
                      <a:pt x="509" y="89"/>
                    </a:cubicBezTo>
                    <a:close/>
                    <a:moveTo>
                      <a:pt x="305" y="16"/>
                    </a:moveTo>
                    <a:cubicBezTo>
                      <a:pt x="264" y="16"/>
                      <a:pt x="231" y="48"/>
                      <a:pt x="231" y="88"/>
                    </a:cubicBezTo>
                    <a:cubicBezTo>
                      <a:pt x="231" y="129"/>
                      <a:pt x="264" y="161"/>
                      <a:pt x="305" y="161"/>
                    </a:cubicBezTo>
                    <a:cubicBezTo>
                      <a:pt x="345" y="161"/>
                      <a:pt x="378" y="129"/>
                      <a:pt x="378" y="88"/>
                    </a:cubicBezTo>
                    <a:cubicBezTo>
                      <a:pt x="378" y="48"/>
                      <a:pt x="345" y="16"/>
                      <a:pt x="305" y="16"/>
                    </a:cubicBezTo>
                    <a:close/>
                    <a:moveTo>
                      <a:pt x="30" y="103"/>
                    </a:moveTo>
                    <a:cubicBezTo>
                      <a:pt x="172" y="103"/>
                      <a:pt x="172" y="103"/>
                      <a:pt x="172" y="103"/>
                    </a:cubicBezTo>
                    <a:cubicBezTo>
                      <a:pt x="168" y="69"/>
                      <a:pt x="137" y="43"/>
                      <a:pt x="101" y="43"/>
                    </a:cubicBezTo>
                    <a:cubicBezTo>
                      <a:pt x="64" y="43"/>
                      <a:pt x="34" y="69"/>
                      <a:pt x="30" y="103"/>
                    </a:cubicBezTo>
                    <a:close/>
                    <a:moveTo>
                      <a:pt x="313" y="364"/>
                    </a:moveTo>
                    <a:cubicBezTo>
                      <a:pt x="297" y="364"/>
                      <a:pt x="297" y="364"/>
                      <a:pt x="297" y="364"/>
                    </a:cubicBezTo>
                    <a:cubicBezTo>
                      <a:pt x="297" y="205"/>
                      <a:pt x="297" y="205"/>
                      <a:pt x="297" y="205"/>
                    </a:cubicBezTo>
                    <a:cubicBezTo>
                      <a:pt x="313" y="205"/>
                      <a:pt x="313" y="205"/>
                      <a:pt x="313" y="205"/>
                    </a:cubicBezTo>
                    <a:lnTo>
                      <a:pt x="313" y="364"/>
                    </a:lnTo>
                    <a:close/>
                    <a:moveTo>
                      <a:pt x="393" y="255"/>
                    </a:moveTo>
                    <a:cubicBezTo>
                      <a:pt x="335" y="255"/>
                      <a:pt x="335" y="255"/>
                      <a:pt x="335" y="255"/>
                    </a:cubicBezTo>
                    <a:cubicBezTo>
                      <a:pt x="335" y="239"/>
                      <a:pt x="335" y="239"/>
                      <a:pt x="335" y="239"/>
                    </a:cubicBezTo>
                    <a:cubicBezTo>
                      <a:pt x="393" y="239"/>
                      <a:pt x="393" y="239"/>
                      <a:pt x="393" y="239"/>
                    </a:cubicBezTo>
                    <a:lnTo>
                      <a:pt x="393" y="2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103138" tIns="51555" rIns="103138" bIns="51555" anchor="t" anchorCtr="0">
                <a:noAutofit/>
              </a:bodyPr>
              <a:lstStyle/>
              <a:p>
                <a:endParaRPr sz="2000">
                  <a:solidFill>
                    <a:srgbClr val="5F5046"/>
                  </a:solidFill>
                </a:endParaRPr>
              </a:p>
            </p:txBody>
          </p:sp>
          <p:sp>
            <p:nvSpPr>
              <p:cNvPr id="41" name="Shape 183"/>
              <p:cNvSpPr txBox="1"/>
              <p:nvPr/>
            </p:nvSpPr>
            <p:spPr>
              <a:xfrm>
                <a:off x="2504728" y="5122704"/>
                <a:ext cx="1872208" cy="68256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121837" tIns="81224" rIns="121837" bIns="81224" anchor="t" anchorCtr="0">
                <a:noAutofit/>
              </a:bodyPr>
              <a:lstStyle/>
              <a:p>
                <a:pPr algn="ctr">
                  <a:lnSpc>
                    <a:spcPct val="90000"/>
                  </a:lnSpc>
                  <a:buSzPct val="25000"/>
                </a:pPr>
                <a:r>
                  <a:rPr lang="hu-HU" sz="3300" b="1" dirty="0" smtClean="0">
                    <a:solidFill>
                      <a:prstClr val="white"/>
                    </a:solidFill>
                  </a:rPr>
                  <a:t>100</a:t>
                </a:r>
                <a:r>
                  <a:rPr lang="en-US" sz="3300" b="1" dirty="0" smtClean="0">
                    <a:solidFill>
                      <a:prstClr val="white"/>
                    </a:solidFill>
                  </a:rPr>
                  <a:t>,000</a:t>
                </a:r>
                <a:r>
                  <a:rPr lang="en-US" sz="2900" dirty="0">
                    <a:solidFill>
                      <a:prstClr val="white"/>
                    </a:solidFill>
                  </a:rPr>
                  <a:t/>
                </a:r>
                <a:br>
                  <a:rPr lang="en-US" sz="2900" dirty="0">
                    <a:solidFill>
                      <a:prstClr val="white"/>
                    </a:solidFill>
                  </a:rPr>
                </a:br>
                <a:r>
                  <a:rPr lang="hu-HU" sz="1400" dirty="0" smtClean="0">
                    <a:solidFill>
                      <a:prstClr val="white"/>
                    </a:solidFill>
                  </a:rPr>
                  <a:t>munkavállaló</a:t>
                </a:r>
                <a:endParaRPr lang="en-US" sz="14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44" name="Titre 10"/>
          <p:cNvSpPr txBox="1">
            <a:spLocks/>
          </p:cNvSpPr>
          <p:nvPr/>
        </p:nvSpPr>
        <p:spPr>
          <a:xfrm>
            <a:off x="483577" y="188641"/>
            <a:ext cx="8176846" cy="851907"/>
          </a:xfrm>
          <a:prstGeom prst="rect">
            <a:avLst/>
          </a:prstGeom>
        </p:spPr>
        <p:txBody>
          <a:bodyPr vert="horz" lIns="0" tIns="0" rIns="0" bIns="3600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mtClean="0">
                <a:solidFill>
                  <a:srgbClr val="FFFFFF"/>
                </a:solidFill>
              </a:rPr>
              <a:t>A </a:t>
            </a:r>
            <a:r>
              <a:rPr lang="en-US" smtClean="0">
                <a:solidFill>
                  <a:srgbClr val="FFFFFF"/>
                </a:solidFill>
              </a:rPr>
              <a:t>LafargeHolcim </a:t>
            </a:r>
            <a:r>
              <a:rPr lang="hu-HU" smtClean="0">
                <a:solidFill>
                  <a:srgbClr val="FFFFFF"/>
                </a:solidFill>
              </a:rPr>
              <a:t>Csoport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45" name="Connecteur droit 64"/>
          <p:cNvCxnSpPr/>
          <p:nvPr/>
        </p:nvCxnSpPr>
        <p:spPr>
          <a:xfrm>
            <a:off x="1837089" y="4005064"/>
            <a:ext cx="5469839" cy="0"/>
          </a:xfrm>
          <a:prstGeom prst="line">
            <a:avLst/>
          </a:prstGeom>
          <a:ln w="9525" cmpd="sng">
            <a:solidFill>
              <a:srgbClr val="FBFBFB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67"/>
          <p:cNvCxnSpPr/>
          <p:nvPr/>
        </p:nvCxnSpPr>
        <p:spPr>
          <a:xfrm rot="5400000">
            <a:off x="2771879" y="2636992"/>
            <a:ext cx="1440000" cy="0"/>
          </a:xfrm>
          <a:prstGeom prst="line">
            <a:avLst/>
          </a:prstGeom>
          <a:ln w="9525" cmpd="sng">
            <a:solidFill>
              <a:srgbClr val="FBFBFB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69"/>
          <p:cNvCxnSpPr/>
          <p:nvPr/>
        </p:nvCxnSpPr>
        <p:spPr>
          <a:xfrm rot="5400000">
            <a:off x="4788104" y="2636992"/>
            <a:ext cx="1440000" cy="0"/>
          </a:xfrm>
          <a:prstGeom prst="line">
            <a:avLst/>
          </a:prstGeom>
          <a:ln w="9525" cmpd="sng">
            <a:solidFill>
              <a:srgbClr val="FBFBFB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70"/>
          <p:cNvCxnSpPr/>
          <p:nvPr/>
        </p:nvCxnSpPr>
        <p:spPr>
          <a:xfrm rot="5400000">
            <a:off x="3719062" y="5013096"/>
            <a:ext cx="1440000" cy="0"/>
          </a:xfrm>
          <a:prstGeom prst="line">
            <a:avLst/>
          </a:prstGeom>
          <a:ln w="9525" cmpd="sng">
            <a:solidFill>
              <a:srgbClr val="FBFBFB"/>
            </a:solidFill>
            <a:prstDash val="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20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>
                <a:solidFill>
                  <a:schemeClr val="bg1"/>
                </a:solidFill>
              </a:rPr>
              <a:t>KIRÁLYEGYHÁZI CEMENTGYÁR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>
          <a:xfrm>
            <a:off x="10881668" y="5751260"/>
            <a:ext cx="248566" cy="207749"/>
          </a:xfrm>
        </p:spPr>
        <p:txBody>
          <a:bodyPr/>
          <a:lstStyle/>
          <a:p>
            <a:fld id="{8E8DECCD-1A0F-41FF-973B-5070EC03A2F7}" type="slidenum">
              <a:rPr lang="hu-HU" sz="1350" kern="0">
                <a:solidFill>
                  <a:srgbClr val="DADADA">
                    <a:lumMod val="50000"/>
                  </a:srgbClr>
                </a:solidFill>
              </a:rPr>
              <a:pPr/>
              <a:t>3</a:t>
            </a:fld>
            <a:endParaRPr lang="hu-HU" sz="1350" kern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06326" y="2078851"/>
            <a:ext cx="8888818" cy="1535036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square" rtlCol="0">
            <a:spAutoFit/>
          </a:bodyPr>
          <a:lstStyle/>
          <a:p>
            <a:pPr fontAlgn="base"/>
            <a:r>
              <a:rPr lang="hu-HU" sz="1875" b="1" kern="0" dirty="0">
                <a:solidFill>
                  <a:sysClr val="windowText" lastClr="000000"/>
                </a:solidFill>
              </a:rPr>
              <a:t>Építkezés kezdete: </a:t>
            </a:r>
            <a:r>
              <a:rPr lang="hu-HU" sz="1875" kern="0" dirty="0">
                <a:solidFill>
                  <a:sysClr val="windowText" lastClr="000000"/>
                </a:solidFill>
              </a:rPr>
              <a:t>2007. szeptember 6.</a:t>
            </a:r>
          </a:p>
          <a:p>
            <a:pPr fontAlgn="base"/>
            <a:r>
              <a:rPr lang="hu-HU" sz="1875" b="1" kern="0" dirty="0">
                <a:solidFill>
                  <a:sysClr val="windowText" lastClr="000000"/>
                </a:solidFill>
              </a:rPr>
              <a:t>Gyár kapacitása: </a:t>
            </a:r>
            <a:r>
              <a:rPr lang="hu-HU" sz="1875" kern="0" dirty="0">
                <a:solidFill>
                  <a:sysClr val="windowText" lastClr="000000"/>
                </a:solidFill>
              </a:rPr>
              <a:t>750 ezer tonna </a:t>
            </a:r>
            <a:r>
              <a:rPr lang="hu-HU" sz="1875" kern="0" dirty="0" err="1">
                <a:solidFill>
                  <a:sysClr val="windowText" lastClr="000000"/>
                </a:solidFill>
              </a:rPr>
              <a:t>klinker</a:t>
            </a:r>
            <a:r>
              <a:rPr lang="hu-HU" sz="1875" kern="0" dirty="0">
                <a:solidFill>
                  <a:sysClr val="windowText" lastClr="000000"/>
                </a:solidFill>
              </a:rPr>
              <a:t> = 1 millió tonna cement évente</a:t>
            </a:r>
          </a:p>
          <a:p>
            <a:pPr fontAlgn="base"/>
            <a:r>
              <a:rPr lang="hu-HU" sz="1875" b="1" kern="0" dirty="0">
                <a:solidFill>
                  <a:sysClr val="windowText" lastClr="000000"/>
                </a:solidFill>
              </a:rPr>
              <a:t>A gyár legmagasabb pontja: </a:t>
            </a:r>
            <a:r>
              <a:rPr lang="hu-HU" sz="1875" kern="0" dirty="0">
                <a:solidFill>
                  <a:sysClr val="windowText" lastClr="000000"/>
                </a:solidFill>
              </a:rPr>
              <a:t>105 méter - hőcserélő torony</a:t>
            </a:r>
          </a:p>
          <a:p>
            <a:pPr fontAlgn="base"/>
            <a:r>
              <a:rPr lang="hu-HU" sz="1875" b="1" kern="0" dirty="0">
                <a:solidFill>
                  <a:sysClr val="windowText" lastClr="000000"/>
                </a:solidFill>
              </a:rPr>
              <a:t>Első cementkiszállítás: </a:t>
            </a:r>
            <a:r>
              <a:rPr lang="hu-HU" sz="1875" kern="0" dirty="0">
                <a:solidFill>
                  <a:sysClr val="windowText" lastClr="000000"/>
                </a:solidFill>
              </a:rPr>
              <a:t>2011. július 18.</a:t>
            </a:r>
          </a:p>
          <a:p>
            <a:pPr fontAlgn="base"/>
            <a:r>
              <a:rPr lang="hu-HU" sz="1875" b="1" kern="0" dirty="0">
                <a:solidFill>
                  <a:sysClr val="windowText" lastClr="000000"/>
                </a:solidFill>
              </a:rPr>
              <a:t>Beruházás értéke: </a:t>
            </a:r>
            <a:r>
              <a:rPr lang="hu-HU" sz="1875" kern="0" dirty="0">
                <a:solidFill>
                  <a:sysClr val="windowText" lastClr="000000"/>
                </a:solidFill>
              </a:rPr>
              <a:t>72 milliárd Ft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9A33C82-5689-4BF7-AEDB-49ECFF3B431D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1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Cementgyárak Magyarországon és a környező országokban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632848" cy="5308098"/>
          </a:xfrm>
        </p:spPr>
      </p:pic>
      <p:sp>
        <p:nvSpPr>
          <p:cNvPr id="5" name="Szöveg helye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F9CD839-E4E6-4EE9-8EDE-C89DA8FA98BC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4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600" dirty="0" smtClean="0"/>
              <a:t>Királyegyházi Cementgyár 2011-2016</a:t>
            </a:r>
            <a:endParaRPr lang="hu-HU" sz="26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5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Legfontosabb eredményeink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1CFE8B64-5D64-4D00-BF8B-1265449861D8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38" y="188639"/>
            <a:ext cx="2018419" cy="638654"/>
          </a:xfrm>
          <a:prstGeom prst="rect">
            <a:avLst/>
          </a:prstGeom>
        </p:spPr>
      </p:pic>
      <p:pic>
        <p:nvPicPr>
          <p:cNvPr id="6" name="Kép helye 5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13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3198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600" dirty="0" smtClean="0"/>
              <a:t>Királyegyházi Cementgyár 2011-2016</a:t>
            </a:r>
            <a:endParaRPr lang="hu-HU" sz="26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6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Környezetvédelmi eredményeink 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74FE7234-CC09-46C4-BC25-4816E9D2F45B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38" y="188639"/>
            <a:ext cx="2018419" cy="638654"/>
          </a:xfrm>
          <a:prstGeom prst="rect">
            <a:avLst/>
          </a:prstGeom>
        </p:spPr>
      </p:pic>
      <p:pic>
        <p:nvPicPr>
          <p:cNvPr id="5" name="Kép helye 4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" r="132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3621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Termelési és kibocsátási adatok 2016</a:t>
            </a:r>
            <a:endParaRPr lang="hu-HU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/>
              <a:pPr/>
              <a:t>7</a:t>
            </a:fld>
            <a:endParaRPr lang="hu-HU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/>
              <a:t>Vállalkozók Napja</a:t>
            </a:r>
            <a:endParaRPr lang="hu-HU" dirty="0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811212" y="5843588"/>
            <a:ext cx="3976687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noAutofit/>
          </a:bodyPr>
          <a:lstStyle/>
          <a:p>
            <a:r>
              <a:rPr lang="hu-HU" sz="1000" i="1" dirty="0" smtClean="0">
                <a:solidFill>
                  <a:schemeClr val="tx2">
                    <a:lumMod val="75000"/>
                  </a:schemeClr>
                </a:solidFill>
              </a:rPr>
              <a:t>Forrás:</a:t>
            </a:r>
            <a:endParaRPr lang="hu-HU" sz="1000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50BAF52-B9BD-46FB-9499-04C1F35DE8EB}" type="datetime1">
              <a:rPr lang="hu-HU" smtClean="0"/>
              <a:t>2017. 05. 15.</a:t>
            </a:fld>
            <a:endParaRPr lang="hu-HU" dirty="0"/>
          </a:p>
        </p:txBody>
      </p:sp>
      <p:graphicFrame>
        <p:nvGraphicFramePr>
          <p:cNvPr id="13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094778106"/>
              </p:ext>
            </p:extLst>
          </p:nvPr>
        </p:nvGraphicFramePr>
        <p:xfrm>
          <a:off x="0" y="931591"/>
          <a:ext cx="9144000" cy="546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179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600" dirty="0" smtClean="0"/>
              <a:t>Királyegyházi Cementgyár 2011-2016</a:t>
            </a:r>
            <a:endParaRPr lang="hu-HU" sz="26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8DECCD-1A0F-41FF-973B-5070EC03A2F7}" type="slidenum">
              <a:rPr lang="hu-HU" smtClean="0">
                <a:solidFill>
                  <a:srgbClr val="DADADA">
                    <a:lumMod val="50000"/>
                  </a:srgbClr>
                </a:solidFill>
              </a:rPr>
              <a:pPr/>
              <a:t>8</a:t>
            </a:fld>
            <a:endParaRPr lang="hu-HU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19" name="Espace réservé du texte 1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hu-HU" dirty="0" smtClean="0"/>
              <a:t>Legfontosabb elismeréseink</a:t>
            </a: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D18211EA-BBA0-4AF5-8C63-1A20668D31ED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38" y="188639"/>
            <a:ext cx="2018419" cy="638654"/>
          </a:xfrm>
          <a:prstGeom prst="rect">
            <a:avLst/>
          </a:prstGeom>
        </p:spPr>
      </p:pic>
      <p:pic>
        <p:nvPicPr>
          <p:cNvPr id="5" name="Kép helye 4"/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r="1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077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Referenciaprojektek Magyarországon</a:t>
            </a:r>
          </a:p>
        </p:txBody>
      </p:sp>
      <p:sp>
        <p:nvSpPr>
          <p:cNvPr id="3" name="Dia számának hely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8DECCD-1A0F-41FF-973B-5070EC03A2F7}" type="slidenum">
              <a:rPr lang="hu-HU" sz="1800" kern="0" smtClean="0">
                <a:solidFill>
                  <a:srgbClr val="DADADA">
                    <a:lumMod val="50000"/>
                  </a:srgbClr>
                </a:solidFill>
              </a:rPr>
              <a:pPr>
                <a:defRPr/>
              </a:pPr>
              <a:t>9</a:t>
            </a:fld>
            <a:endParaRPr lang="hu-HU" sz="1800" kern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quarter" idx="13"/>
          </p:nvPr>
        </p:nvSpPr>
        <p:spPr>
          <a:xfrm>
            <a:off x="811214" y="981075"/>
            <a:ext cx="3811393" cy="5324535"/>
          </a:xfrm>
        </p:spPr>
        <p:txBody>
          <a:bodyPr/>
          <a:lstStyle/>
          <a:p>
            <a:endParaRPr lang="hu-HU" sz="1800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</a:rPr>
              <a:t>Pécsi Állatkert funkcióbővítő fejlesztése, Pécs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</a:rPr>
              <a:t>PTE </a:t>
            </a:r>
            <a:r>
              <a:rPr lang="hu-HU" sz="2000" dirty="0" err="1">
                <a:solidFill>
                  <a:schemeClr val="tx1"/>
                </a:solidFill>
              </a:rPr>
              <a:t>Szentágothai</a:t>
            </a:r>
            <a:r>
              <a:rPr lang="hu-HU" sz="2000" dirty="0">
                <a:solidFill>
                  <a:schemeClr val="tx1"/>
                </a:solidFill>
              </a:rPr>
              <a:t> János Kutatóközpont, Pécs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</a:rPr>
              <a:t>ELI-ALPS lézeres kutatóközpont, Szeged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</a:rPr>
              <a:t>Helikopter leszálló SZTE Szent-Györgyi Albert Klinikai Központ, Szeged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</a:rPr>
              <a:t>Földház – Hárs </a:t>
            </a:r>
            <a:r>
              <a:rPr lang="hu-HU" sz="2000" dirty="0" err="1">
                <a:solidFill>
                  <a:schemeClr val="tx1"/>
                </a:solidFill>
              </a:rPr>
              <a:t>Biopincészet</a:t>
            </a:r>
            <a:r>
              <a:rPr lang="hu-HU" sz="2000" dirty="0">
                <a:solidFill>
                  <a:schemeClr val="tx1"/>
                </a:solidFill>
              </a:rPr>
              <a:t>, Szajk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000" dirty="0">
                <a:solidFill>
                  <a:schemeClr val="tx1"/>
                </a:solidFill>
              </a:rPr>
              <a:t>Cukortároló Siló, Kaposvár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hu-H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357" y="2992521"/>
            <a:ext cx="1687386" cy="168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7199370" y="4667134"/>
            <a:ext cx="18239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1000" kern="0" dirty="0">
                <a:solidFill>
                  <a:srgbClr val="000000"/>
                </a:solidFill>
              </a:rPr>
              <a:t>Forrás: epiteszforum.hu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51" y="4653136"/>
            <a:ext cx="2158064" cy="1618548"/>
          </a:xfrm>
          <a:prstGeom prst="rect">
            <a:avLst/>
          </a:prstGeom>
        </p:spPr>
      </p:pic>
      <p:pic>
        <p:nvPicPr>
          <p:cNvPr id="1028" name="Picture 4" descr="http://74nullanulla.hu/files/6/d/6d0f7912b990ed6f4d062422e70e91b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951249"/>
            <a:ext cx="2732639" cy="176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zövegdoboz 9"/>
          <p:cNvSpPr txBox="1"/>
          <p:nvPr/>
        </p:nvSpPr>
        <p:spPr>
          <a:xfrm>
            <a:off x="4355976" y="2745557"/>
            <a:ext cx="18239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1000" kern="0" dirty="0">
                <a:solidFill>
                  <a:srgbClr val="000000"/>
                </a:solidFill>
              </a:rPr>
              <a:t>Forrás: 74nullanulla.hu</a:t>
            </a:r>
          </a:p>
        </p:txBody>
      </p:sp>
      <p:pic>
        <p:nvPicPr>
          <p:cNvPr id="1030" name="Picture 6" descr="http://nrw.vtvszeged.hu/imgs_news/original/299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607" y="2991778"/>
            <a:ext cx="2466008" cy="137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4622607" y="4387916"/>
            <a:ext cx="18239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1000" kern="0" dirty="0">
                <a:solidFill>
                  <a:srgbClr val="000000"/>
                </a:solidFill>
              </a:rPr>
              <a:t>Forrás: </a:t>
            </a:r>
            <a:r>
              <a:rPr lang="hu-HU" sz="1000" kern="0" dirty="0" err="1">
                <a:solidFill>
                  <a:srgbClr val="000000"/>
                </a:solidFill>
              </a:rPr>
              <a:t>vtvszeged.hu</a:t>
            </a:r>
            <a:endParaRPr lang="hu-HU" sz="1000" kern="0" dirty="0">
              <a:solidFill>
                <a:srgbClr val="000000"/>
              </a:solidFill>
            </a:endParaRPr>
          </a:p>
        </p:txBody>
      </p:sp>
      <p:pic>
        <p:nvPicPr>
          <p:cNvPr id="1032" name="Picture 8" descr="http://static1.architectforum.hu/files2012/n00/02/14/95/750-639n7t-science-082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336" r="20302"/>
          <a:stretch/>
        </p:blipFill>
        <p:spPr bwMode="auto">
          <a:xfrm>
            <a:off x="7193780" y="951249"/>
            <a:ext cx="1687386" cy="179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7206357" y="2750731"/>
            <a:ext cx="18239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1000" kern="0" dirty="0">
                <a:solidFill>
                  <a:srgbClr val="000000"/>
                </a:solidFill>
              </a:rPr>
              <a:t>Forrás: epiteszforum.hu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9370" y="4935756"/>
            <a:ext cx="1676207" cy="1116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Szövegdoboz 15"/>
          <p:cNvSpPr txBox="1"/>
          <p:nvPr/>
        </p:nvSpPr>
        <p:spPr>
          <a:xfrm>
            <a:off x="7206357" y="6110612"/>
            <a:ext cx="182396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hu-HU" sz="1000" kern="0" dirty="0">
                <a:solidFill>
                  <a:srgbClr val="000000"/>
                </a:solidFill>
              </a:rPr>
              <a:t>Forrás: </a:t>
            </a:r>
            <a:r>
              <a:rPr lang="hu-HU" sz="1000" kern="0" dirty="0" err="1">
                <a:solidFill>
                  <a:srgbClr val="000000"/>
                </a:solidFill>
              </a:rPr>
              <a:t>trademagazin.hu</a:t>
            </a:r>
            <a:endParaRPr lang="hu-HU" sz="1000" kern="0" dirty="0">
              <a:solidFill>
                <a:srgbClr val="000000"/>
              </a:solidFill>
            </a:endParaRPr>
          </a:p>
        </p:txBody>
      </p:sp>
      <p:pic>
        <p:nvPicPr>
          <p:cNvPr id="17" name="Kép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9652" y="262679"/>
            <a:ext cx="1967662" cy="622593"/>
          </a:xfrm>
          <a:prstGeom prst="rect">
            <a:avLst/>
          </a:prstGeom>
        </p:spPr>
      </p:pic>
      <p:sp>
        <p:nvSpPr>
          <p:cNvPr id="5" name="Dátum helye 4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8F7D8B31-B8EE-4EFD-9599-6926DFA217C7}" type="datetime1">
              <a:rPr lang="hu-HU" smtClean="0">
                <a:solidFill>
                  <a:srgbClr val="DADADA">
                    <a:lumMod val="50000"/>
                  </a:srgbClr>
                </a:solidFill>
              </a:rPr>
              <a:t>2017. 05. 15.</a:t>
            </a:fld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hu-HU" smtClean="0">
                <a:solidFill>
                  <a:srgbClr val="DADADA">
                    <a:lumMod val="50000"/>
                  </a:srgbClr>
                </a:solidFill>
              </a:rPr>
              <a:t>Vállalkozók Napja</a:t>
            </a:r>
            <a:endParaRPr lang="hu-HU" dirty="0">
              <a:solidFill>
                <a:srgbClr val="DADADA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83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4e6528d661cced1b414b6659a45490b66c88f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Copyrigh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TitleBan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LineHider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TYPE" val="Status"/>
</p:tagLst>
</file>

<file path=ppt/theme/theme1.xml><?xml version="1.0" encoding="utf-8"?>
<a:theme xmlns:a="http://schemas.openxmlformats.org/drawingml/2006/main" name="15 08 04 lafarge_powerpoint template_Hungary_HU_2007">
  <a:themeElements>
    <a:clrScheme name="Lafarge Color Panel">
      <a:dk1>
        <a:srgbClr val="000000"/>
      </a:dk1>
      <a:lt1>
        <a:sysClr val="window" lastClr="FFFFFF"/>
      </a:lt1>
      <a:dk2>
        <a:srgbClr val="A2A1A1"/>
      </a:dk2>
      <a:lt2>
        <a:srgbClr val="DADADA"/>
      </a:lt2>
      <a:accent1>
        <a:srgbClr val="1F9462"/>
      </a:accent1>
      <a:accent2>
        <a:srgbClr val="E87F1D"/>
      </a:accent2>
      <a:accent3>
        <a:srgbClr val="AC2973"/>
      </a:accent3>
      <a:accent4>
        <a:srgbClr val="0194D3"/>
      </a:accent4>
      <a:accent5>
        <a:srgbClr val="98C30D"/>
      </a:accent5>
      <a:accent6>
        <a:srgbClr val="8B634D"/>
      </a:accent6>
      <a:hlink>
        <a:srgbClr val="A69994"/>
      </a:hlink>
      <a:folHlink>
        <a:srgbClr val="0194D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6_15 08 04 lafarge_powerpoint template_Hungary_HU_2007">
  <a:themeElements>
    <a:clrScheme name="Lafarge Color Panel">
      <a:dk1>
        <a:srgbClr val="000000"/>
      </a:dk1>
      <a:lt1>
        <a:sysClr val="window" lastClr="FFFFFF"/>
      </a:lt1>
      <a:dk2>
        <a:srgbClr val="A2A1A1"/>
      </a:dk2>
      <a:lt2>
        <a:srgbClr val="DADADA"/>
      </a:lt2>
      <a:accent1>
        <a:srgbClr val="1F9462"/>
      </a:accent1>
      <a:accent2>
        <a:srgbClr val="E87F1D"/>
      </a:accent2>
      <a:accent3>
        <a:srgbClr val="AC2973"/>
      </a:accent3>
      <a:accent4>
        <a:srgbClr val="0194D3"/>
      </a:accent4>
      <a:accent5>
        <a:srgbClr val="98C30D"/>
      </a:accent5>
      <a:accent6>
        <a:srgbClr val="8B634D"/>
      </a:accent6>
      <a:hlink>
        <a:srgbClr val="A69994"/>
      </a:hlink>
      <a:folHlink>
        <a:srgbClr val="0194D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21_15 08 04 lafarge_powerpoint template_Hungary_HU_2007">
  <a:themeElements>
    <a:clrScheme name="Lafarge Color Panel">
      <a:dk1>
        <a:srgbClr val="000000"/>
      </a:dk1>
      <a:lt1>
        <a:sysClr val="window" lastClr="FFFFFF"/>
      </a:lt1>
      <a:dk2>
        <a:srgbClr val="A2A1A1"/>
      </a:dk2>
      <a:lt2>
        <a:srgbClr val="DADADA"/>
      </a:lt2>
      <a:accent1>
        <a:srgbClr val="1F9462"/>
      </a:accent1>
      <a:accent2>
        <a:srgbClr val="E87F1D"/>
      </a:accent2>
      <a:accent3>
        <a:srgbClr val="AC2973"/>
      </a:accent3>
      <a:accent4>
        <a:srgbClr val="0194D3"/>
      </a:accent4>
      <a:accent5>
        <a:srgbClr val="98C30D"/>
      </a:accent5>
      <a:accent6>
        <a:srgbClr val="8B634D"/>
      </a:accent6>
      <a:hlink>
        <a:srgbClr val="A69994"/>
      </a:hlink>
      <a:folHlink>
        <a:srgbClr val="0194D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3_15 08 04 lafarge_powerpoint template_Hungary_HU_2007">
  <a:themeElements>
    <a:clrScheme name="Lafarge Color Panel">
      <a:dk1>
        <a:srgbClr val="000000"/>
      </a:dk1>
      <a:lt1>
        <a:sysClr val="window" lastClr="FFFFFF"/>
      </a:lt1>
      <a:dk2>
        <a:srgbClr val="A2A1A1"/>
      </a:dk2>
      <a:lt2>
        <a:srgbClr val="DADADA"/>
      </a:lt2>
      <a:accent1>
        <a:srgbClr val="1F9462"/>
      </a:accent1>
      <a:accent2>
        <a:srgbClr val="E87F1D"/>
      </a:accent2>
      <a:accent3>
        <a:srgbClr val="AC2973"/>
      </a:accent3>
      <a:accent4>
        <a:srgbClr val="0194D3"/>
      </a:accent4>
      <a:accent5>
        <a:srgbClr val="98C30D"/>
      </a:accent5>
      <a:accent6>
        <a:srgbClr val="8B634D"/>
      </a:accent6>
      <a:hlink>
        <a:srgbClr val="A69994"/>
      </a:hlink>
      <a:folHlink>
        <a:srgbClr val="0194D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39_15 08 04 lafarge_powerpoint template_Hungary_HU_2007">
  <a:themeElements>
    <a:clrScheme name="Lafarge Color Panel">
      <a:dk1>
        <a:srgbClr val="000000"/>
      </a:dk1>
      <a:lt1>
        <a:sysClr val="window" lastClr="FFFFFF"/>
      </a:lt1>
      <a:dk2>
        <a:srgbClr val="A2A1A1"/>
      </a:dk2>
      <a:lt2>
        <a:srgbClr val="DADADA"/>
      </a:lt2>
      <a:accent1>
        <a:srgbClr val="1F9462"/>
      </a:accent1>
      <a:accent2>
        <a:srgbClr val="E87F1D"/>
      </a:accent2>
      <a:accent3>
        <a:srgbClr val="AC2973"/>
      </a:accent3>
      <a:accent4>
        <a:srgbClr val="0194D3"/>
      </a:accent4>
      <a:accent5>
        <a:srgbClr val="98C30D"/>
      </a:accent5>
      <a:accent6>
        <a:srgbClr val="8B634D"/>
      </a:accent6>
      <a:hlink>
        <a:srgbClr val="A69994"/>
      </a:hlink>
      <a:folHlink>
        <a:srgbClr val="0194D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Thème Office">
  <a:themeElements>
    <a:clrScheme name="Lafarge Color Panel">
      <a:dk1>
        <a:srgbClr val="000000"/>
      </a:dk1>
      <a:lt1>
        <a:sysClr val="window" lastClr="FFFFFF"/>
      </a:lt1>
      <a:dk2>
        <a:srgbClr val="A2A1A1"/>
      </a:dk2>
      <a:lt2>
        <a:srgbClr val="DADADA"/>
      </a:lt2>
      <a:accent1>
        <a:srgbClr val="1F9462"/>
      </a:accent1>
      <a:accent2>
        <a:srgbClr val="E87F1D"/>
      </a:accent2>
      <a:accent3>
        <a:srgbClr val="6E267B"/>
      </a:accent3>
      <a:accent4>
        <a:srgbClr val="4565AF"/>
      </a:accent4>
      <a:accent5>
        <a:srgbClr val="98C30D"/>
      </a:accent5>
      <a:accent6>
        <a:srgbClr val="8B634D"/>
      </a:accent6>
      <a:hlink>
        <a:srgbClr val="A69994"/>
      </a:hlink>
      <a:folHlink>
        <a:srgbClr val="4565AF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Thème Office">
  <a:themeElements>
    <a:clrScheme name="Personnalisé 1">
      <a:dk1>
        <a:srgbClr val="717073"/>
      </a:dk1>
      <a:lt1>
        <a:sysClr val="window" lastClr="FFFFFF"/>
      </a:lt1>
      <a:dk2>
        <a:srgbClr val="62CA1B"/>
      </a:dk2>
      <a:lt2>
        <a:srgbClr val="CA3E3F"/>
      </a:lt2>
      <a:accent1>
        <a:srgbClr val="696A6E"/>
      </a:accent1>
      <a:accent2>
        <a:srgbClr val="EB9605"/>
      </a:accent2>
      <a:accent3>
        <a:srgbClr val="FD4F50"/>
      </a:accent3>
      <a:accent4>
        <a:srgbClr val="81B2D4"/>
      </a:accent4>
      <a:accent5>
        <a:srgbClr val="6E3F99"/>
      </a:accent5>
      <a:accent6>
        <a:srgbClr val="3CB5A2"/>
      </a:accent6>
      <a:hlink>
        <a:srgbClr val="B8B7B9"/>
      </a:hlink>
      <a:folHlink>
        <a:srgbClr val="3A9948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Lafarge Color Panel">
      <a:dk1>
        <a:srgbClr val="000000"/>
      </a:dk1>
      <a:lt1>
        <a:sysClr val="window" lastClr="FFFFFF"/>
      </a:lt1>
      <a:dk2>
        <a:srgbClr val="A2A1A1"/>
      </a:dk2>
      <a:lt2>
        <a:srgbClr val="DADADA"/>
      </a:lt2>
      <a:accent1>
        <a:srgbClr val="1F9462"/>
      </a:accent1>
      <a:accent2>
        <a:srgbClr val="E87F1D"/>
      </a:accent2>
      <a:accent3>
        <a:srgbClr val="AC2973"/>
      </a:accent3>
      <a:accent4>
        <a:srgbClr val="0194D3"/>
      </a:accent4>
      <a:accent5>
        <a:srgbClr val="98C30D"/>
      </a:accent5>
      <a:accent6>
        <a:srgbClr val="8B634D"/>
      </a:accent6>
      <a:hlink>
        <a:srgbClr val="A69994"/>
      </a:hlink>
      <a:folHlink>
        <a:srgbClr val="0194D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Thème Office">
  <a:themeElements>
    <a:clrScheme name="Lafarge Color Panel">
      <a:dk1>
        <a:srgbClr val="000000"/>
      </a:dk1>
      <a:lt1>
        <a:sysClr val="window" lastClr="FFFFFF"/>
      </a:lt1>
      <a:dk2>
        <a:srgbClr val="A2A1A1"/>
      </a:dk2>
      <a:lt2>
        <a:srgbClr val="DADADA"/>
      </a:lt2>
      <a:accent1>
        <a:srgbClr val="1F9462"/>
      </a:accent1>
      <a:accent2>
        <a:srgbClr val="E87F1D"/>
      </a:accent2>
      <a:accent3>
        <a:srgbClr val="AC2973"/>
      </a:accent3>
      <a:accent4>
        <a:srgbClr val="0194D3"/>
      </a:accent4>
      <a:accent5>
        <a:srgbClr val="98C30D"/>
      </a:accent5>
      <a:accent6>
        <a:srgbClr val="8B634D"/>
      </a:accent6>
      <a:hlink>
        <a:srgbClr val="A69994"/>
      </a:hlink>
      <a:folHlink>
        <a:srgbClr val="0194D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Thème Office">
  <a:themeElements>
    <a:clrScheme name="Lafarge Color Panel">
      <a:dk1>
        <a:srgbClr val="000000"/>
      </a:dk1>
      <a:lt1>
        <a:sysClr val="window" lastClr="FFFFFF"/>
      </a:lt1>
      <a:dk2>
        <a:srgbClr val="A2A1A1"/>
      </a:dk2>
      <a:lt2>
        <a:srgbClr val="DADADA"/>
      </a:lt2>
      <a:accent1>
        <a:srgbClr val="1F9462"/>
      </a:accent1>
      <a:accent2>
        <a:srgbClr val="E87F1D"/>
      </a:accent2>
      <a:accent3>
        <a:srgbClr val="AC2973"/>
      </a:accent3>
      <a:accent4>
        <a:srgbClr val="0194D3"/>
      </a:accent4>
      <a:accent5>
        <a:srgbClr val="98C30D"/>
      </a:accent5>
      <a:accent6>
        <a:srgbClr val="8B634D"/>
      </a:accent6>
      <a:hlink>
        <a:srgbClr val="A69994"/>
      </a:hlink>
      <a:folHlink>
        <a:srgbClr val="0194D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Thème Office">
  <a:themeElements>
    <a:clrScheme name="Lafarge Color Panel">
      <a:dk1>
        <a:srgbClr val="000000"/>
      </a:dk1>
      <a:lt1>
        <a:sysClr val="window" lastClr="FFFFFF"/>
      </a:lt1>
      <a:dk2>
        <a:srgbClr val="A2A1A1"/>
      </a:dk2>
      <a:lt2>
        <a:srgbClr val="DADADA"/>
      </a:lt2>
      <a:accent1>
        <a:srgbClr val="1F9462"/>
      </a:accent1>
      <a:accent2>
        <a:srgbClr val="E87F1D"/>
      </a:accent2>
      <a:accent3>
        <a:srgbClr val="AC2973"/>
      </a:accent3>
      <a:accent4>
        <a:srgbClr val="0194D3"/>
      </a:accent4>
      <a:accent5>
        <a:srgbClr val="98C30D"/>
      </a:accent5>
      <a:accent6>
        <a:srgbClr val="8B634D"/>
      </a:accent6>
      <a:hlink>
        <a:srgbClr val="A69994"/>
      </a:hlink>
      <a:folHlink>
        <a:srgbClr val="0194D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4_Thème Office">
  <a:themeElements>
    <a:clrScheme name="Lafarge Color Panel">
      <a:dk1>
        <a:srgbClr val="000000"/>
      </a:dk1>
      <a:lt1>
        <a:sysClr val="window" lastClr="FFFFFF"/>
      </a:lt1>
      <a:dk2>
        <a:srgbClr val="A2A1A1"/>
      </a:dk2>
      <a:lt2>
        <a:srgbClr val="DADADA"/>
      </a:lt2>
      <a:accent1>
        <a:srgbClr val="1F9462"/>
      </a:accent1>
      <a:accent2>
        <a:srgbClr val="E87F1D"/>
      </a:accent2>
      <a:accent3>
        <a:srgbClr val="AC2973"/>
      </a:accent3>
      <a:accent4>
        <a:srgbClr val="0194D3"/>
      </a:accent4>
      <a:accent5>
        <a:srgbClr val="98C30D"/>
      </a:accent5>
      <a:accent6>
        <a:srgbClr val="8B634D"/>
      </a:accent6>
      <a:hlink>
        <a:srgbClr val="A69994"/>
      </a:hlink>
      <a:folHlink>
        <a:srgbClr val="0194D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5_Thème Office">
  <a:themeElements>
    <a:clrScheme name="Lafarge Color Panel">
      <a:dk1>
        <a:srgbClr val="000000"/>
      </a:dk1>
      <a:lt1>
        <a:sysClr val="window" lastClr="FFFFFF"/>
      </a:lt1>
      <a:dk2>
        <a:srgbClr val="A2A1A1"/>
      </a:dk2>
      <a:lt2>
        <a:srgbClr val="DADADA"/>
      </a:lt2>
      <a:accent1>
        <a:srgbClr val="1F9462"/>
      </a:accent1>
      <a:accent2>
        <a:srgbClr val="E87F1D"/>
      </a:accent2>
      <a:accent3>
        <a:srgbClr val="AC2973"/>
      </a:accent3>
      <a:accent4>
        <a:srgbClr val="0194D3"/>
      </a:accent4>
      <a:accent5>
        <a:srgbClr val="98C30D"/>
      </a:accent5>
      <a:accent6>
        <a:srgbClr val="8B634D"/>
      </a:accent6>
      <a:hlink>
        <a:srgbClr val="A69994"/>
      </a:hlink>
      <a:folHlink>
        <a:srgbClr val="0194D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6_Thème Office">
  <a:themeElements>
    <a:clrScheme name="Lafarge Color Panel">
      <a:dk1>
        <a:srgbClr val="000000"/>
      </a:dk1>
      <a:lt1>
        <a:sysClr val="window" lastClr="FFFFFF"/>
      </a:lt1>
      <a:dk2>
        <a:srgbClr val="A2A1A1"/>
      </a:dk2>
      <a:lt2>
        <a:srgbClr val="DADADA"/>
      </a:lt2>
      <a:accent1>
        <a:srgbClr val="1F9462"/>
      </a:accent1>
      <a:accent2>
        <a:srgbClr val="E87F1D"/>
      </a:accent2>
      <a:accent3>
        <a:srgbClr val="AC2973"/>
      </a:accent3>
      <a:accent4>
        <a:srgbClr val="0194D3"/>
      </a:accent4>
      <a:accent5>
        <a:srgbClr val="98C30D"/>
      </a:accent5>
      <a:accent6>
        <a:srgbClr val="8B634D"/>
      </a:accent6>
      <a:hlink>
        <a:srgbClr val="A69994"/>
      </a:hlink>
      <a:folHlink>
        <a:srgbClr val="0194D3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LH Power Point template A4 basic">
  <a:themeElements>
    <a:clrScheme name="LH PPT">
      <a:dk1>
        <a:srgbClr val="5F5046"/>
      </a:dk1>
      <a:lt1>
        <a:sysClr val="window" lastClr="FFFFFF"/>
      </a:lt1>
      <a:dk2>
        <a:srgbClr val="877873"/>
      </a:dk2>
      <a:lt2>
        <a:srgbClr val="D9D9D9"/>
      </a:lt2>
      <a:accent1>
        <a:srgbClr val="AA1E2D"/>
      </a:accent1>
      <a:accent2>
        <a:srgbClr val="E6280F"/>
      </a:accent2>
      <a:accent3>
        <a:srgbClr val="00694B"/>
      </a:accent3>
      <a:accent4>
        <a:srgbClr val="00965F"/>
      </a:accent4>
      <a:accent5>
        <a:srgbClr val="006982"/>
      </a:accent5>
      <a:accent6>
        <a:srgbClr val="0096C3"/>
      </a:accent6>
      <a:hlink>
        <a:srgbClr val="5F5046"/>
      </a:hlink>
      <a:folHlink>
        <a:srgbClr val="5F5046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marL="180975" indent="-180975">
          <a:buClr>
            <a:schemeClr val="accent1"/>
          </a:buClr>
          <a:buFont typeface="Arial" panose="020B0604020202020204" pitchFamily="34" charset="0"/>
          <a:buChar char="•"/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b="1" dirty="0">
            <a:solidFill>
              <a:schemeClr val="accent1"/>
            </a:solidFill>
          </a:defRPr>
        </a:defPPr>
      </a:lstStyle>
    </a:txDef>
  </a:objectDefaults>
  <a:extraClrSchemeLst/>
</a:theme>
</file>

<file path=ppt/theme/themeOverride1.xml><?xml version="1.0" encoding="utf-8"?>
<a:themeOverride xmlns:a="http://schemas.openxmlformats.org/drawingml/2006/main">
  <a:clrScheme name="Lafarge Color Panel">
    <a:dk1>
      <a:srgbClr val="000000"/>
    </a:dk1>
    <a:lt1>
      <a:sysClr val="window" lastClr="FFFFFF"/>
    </a:lt1>
    <a:dk2>
      <a:srgbClr val="A2A1A1"/>
    </a:dk2>
    <a:lt2>
      <a:srgbClr val="DADADA"/>
    </a:lt2>
    <a:accent1>
      <a:srgbClr val="1F9462"/>
    </a:accent1>
    <a:accent2>
      <a:srgbClr val="E87F1D"/>
    </a:accent2>
    <a:accent3>
      <a:srgbClr val="AC2973"/>
    </a:accent3>
    <a:accent4>
      <a:srgbClr val="0194D3"/>
    </a:accent4>
    <a:accent5>
      <a:srgbClr val="98C30D"/>
    </a:accent5>
    <a:accent6>
      <a:srgbClr val="8B634D"/>
    </a:accent6>
    <a:hlink>
      <a:srgbClr val="A69994"/>
    </a:hlink>
    <a:folHlink>
      <a:srgbClr val="0194D3"/>
    </a:folHlink>
  </a:clrScheme>
  <a:fontScheme name="Office Classique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15 08 04 lafarge_powerpoint template_Hungary_HU_2007</Template>
  <TotalTime>526</TotalTime>
  <Words>252</Words>
  <Application>Microsoft Office PowerPoint</Application>
  <PresentationFormat>Diavetítés a képernyőre (4:3 oldalarány)</PresentationFormat>
  <Paragraphs>98</Paragraphs>
  <Slides>11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13</vt:i4>
      </vt:variant>
      <vt:variant>
        <vt:lpstr>Diacímek</vt:lpstr>
      </vt:variant>
      <vt:variant>
        <vt:i4>11</vt:i4>
      </vt:variant>
    </vt:vector>
  </HeadingPairs>
  <TitlesOfParts>
    <vt:vector size="27" baseType="lpstr">
      <vt:lpstr>Arial</vt:lpstr>
      <vt:lpstr>Wingdings</vt:lpstr>
      <vt:lpstr>Calibri</vt:lpstr>
      <vt:lpstr>15 08 04 lafarge_powerpoint template_Hungary_HU_2007</vt:lpstr>
      <vt:lpstr>Thème Office</vt:lpstr>
      <vt:lpstr>1_Thème Office</vt:lpstr>
      <vt:lpstr>2_Thème Office</vt:lpstr>
      <vt:lpstr>3_Thème Office</vt:lpstr>
      <vt:lpstr>4_Thème Office</vt:lpstr>
      <vt:lpstr>5_Thème Office</vt:lpstr>
      <vt:lpstr>6_Thème Office</vt:lpstr>
      <vt:lpstr>LH Power Point template A4 basic</vt:lpstr>
      <vt:lpstr>6_15 08 04 lafarge_powerpoint template_Hungary_HU_2007</vt:lpstr>
      <vt:lpstr>21_15 08 04 lafarge_powerpoint template_Hungary_HU_2007</vt:lpstr>
      <vt:lpstr>13_15 08 04 lafarge_powerpoint template_Hungary_HU_2007</vt:lpstr>
      <vt:lpstr>39_15 08 04 lafarge_powerpoint template_Hungary_HU_2007</vt:lpstr>
      <vt:lpstr>A Királyegyházi Cementgyár Kifizetődő e a fenntarthatósági startégia? 2017. május 12.</vt:lpstr>
      <vt:lpstr>A LafargeHolcim csoport</vt:lpstr>
      <vt:lpstr>KIRÁLYEGYHÁZI CEMENTGYÁR</vt:lpstr>
      <vt:lpstr>Cementgyárak Magyarországon és a környező országokban</vt:lpstr>
      <vt:lpstr>Királyegyházi Cementgyár 2011-2016</vt:lpstr>
      <vt:lpstr>Királyegyházi Cementgyár 2011-2016</vt:lpstr>
      <vt:lpstr>Termelési és kibocsátási adatok 2016</vt:lpstr>
      <vt:lpstr>Királyegyházi Cementgyár 2011-2016</vt:lpstr>
      <vt:lpstr>Referenciaprojektek Magyarországon</vt:lpstr>
      <vt:lpstr>Királyegyházi Cementgyár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Közös Önkormányzati Testületi Ülés - Királyegyháza  2017. február 9.</dc:title>
  <dc:creator>Hrabovszki, Adrienn</dc:creator>
  <cp:lastModifiedBy>Wirth</cp:lastModifiedBy>
  <cp:revision>41</cp:revision>
  <cp:lastPrinted>2013-03-17T09:37:57Z</cp:lastPrinted>
  <dcterms:created xsi:type="dcterms:W3CDTF">2017-02-08T14:59:04Z</dcterms:created>
  <dcterms:modified xsi:type="dcterms:W3CDTF">2017-05-15T12:01:30Z</dcterms:modified>
</cp:coreProperties>
</file>